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7.xml" ContentType="application/vnd.openxmlformats-officedocument.them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2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3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notesSlides/notesSlide4.xml" ContentType="application/vnd.openxmlformats-officedocument.presentationml.notesSlide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42" r:id="rId1"/>
    <p:sldMasterId id="2147484404" r:id="rId2"/>
    <p:sldMasterId id="2147483864" r:id="rId3"/>
    <p:sldMasterId id="2147484254" r:id="rId4"/>
    <p:sldMasterId id="2147484266" r:id="rId5"/>
    <p:sldMasterId id="2147484278" r:id="rId6"/>
    <p:sldMasterId id="2147484416" r:id="rId7"/>
    <p:sldMasterId id="2147484697" r:id="rId8"/>
  </p:sldMasterIdLst>
  <p:notesMasterIdLst>
    <p:notesMasterId r:id="rId60"/>
  </p:notesMasterIdLst>
  <p:sldIdLst>
    <p:sldId id="326" r:id="rId9"/>
    <p:sldId id="256" r:id="rId10"/>
    <p:sldId id="272" r:id="rId11"/>
    <p:sldId id="273" r:id="rId12"/>
    <p:sldId id="275" r:id="rId13"/>
    <p:sldId id="258" r:id="rId14"/>
    <p:sldId id="257" r:id="rId15"/>
    <p:sldId id="259" r:id="rId16"/>
    <p:sldId id="260" r:id="rId17"/>
    <p:sldId id="261" r:id="rId18"/>
    <p:sldId id="262" r:id="rId19"/>
    <p:sldId id="267" r:id="rId20"/>
    <p:sldId id="263" r:id="rId21"/>
    <p:sldId id="264" r:id="rId22"/>
    <p:sldId id="271" r:id="rId23"/>
    <p:sldId id="265" r:id="rId24"/>
    <p:sldId id="266" r:id="rId25"/>
    <p:sldId id="274" r:id="rId26"/>
    <p:sldId id="268" r:id="rId27"/>
    <p:sldId id="270" r:id="rId28"/>
    <p:sldId id="269" r:id="rId29"/>
    <p:sldId id="277" r:id="rId30"/>
    <p:sldId id="276" r:id="rId31"/>
    <p:sldId id="295" r:id="rId32"/>
    <p:sldId id="297" r:id="rId33"/>
    <p:sldId id="301" r:id="rId34"/>
    <p:sldId id="302" r:id="rId35"/>
    <p:sldId id="279" r:id="rId36"/>
    <p:sldId id="304" r:id="rId37"/>
    <p:sldId id="303" r:id="rId38"/>
    <p:sldId id="305" r:id="rId39"/>
    <p:sldId id="311" r:id="rId40"/>
    <p:sldId id="306" r:id="rId41"/>
    <p:sldId id="307" r:id="rId42"/>
    <p:sldId id="308" r:id="rId43"/>
    <p:sldId id="309" r:id="rId44"/>
    <p:sldId id="313" r:id="rId45"/>
    <p:sldId id="312" r:id="rId46"/>
    <p:sldId id="314" r:id="rId47"/>
    <p:sldId id="315" r:id="rId48"/>
    <p:sldId id="316" r:id="rId49"/>
    <p:sldId id="317" r:id="rId50"/>
    <p:sldId id="318" r:id="rId51"/>
    <p:sldId id="293" r:id="rId52"/>
    <p:sldId id="321" r:id="rId53"/>
    <p:sldId id="319" r:id="rId54"/>
    <p:sldId id="322" r:id="rId55"/>
    <p:sldId id="323" r:id="rId56"/>
    <p:sldId id="324" r:id="rId57"/>
    <p:sldId id="285" r:id="rId58"/>
    <p:sldId id="325" r:id="rId59"/>
  </p:sldIdLst>
  <p:sldSz cx="9144000" cy="5148263"/>
  <p:notesSz cx="6858000" cy="9144000"/>
  <p:defaultTextStyle>
    <a:defPPr>
      <a:defRPr lang="en-US"/>
    </a:defPPr>
    <a:lvl1pPr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1pPr>
    <a:lvl2pPr marL="287076"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2pPr>
    <a:lvl3pPr marL="574152"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3pPr>
    <a:lvl4pPr marL="861228"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4pPr>
    <a:lvl5pPr marL="1148304"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5pPr>
    <a:lvl6pPr marL="1435379" algn="l" defTabSz="287076" rtl="0" eaLnBrk="1" latinLnBrk="0" hangingPunct="1"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6pPr>
    <a:lvl7pPr marL="1722455" algn="l" defTabSz="287076" rtl="0" eaLnBrk="1" latinLnBrk="0" hangingPunct="1"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7pPr>
    <a:lvl8pPr marL="2009531" algn="l" defTabSz="287076" rtl="0" eaLnBrk="1" latinLnBrk="0" hangingPunct="1"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8pPr>
    <a:lvl9pPr marL="2296607" algn="l" defTabSz="287076" rtl="0" eaLnBrk="1" latinLnBrk="0" hangingPunct="1"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15"/>
    <p:restoredTop sz="94662"/>
  </p:normalViewPr>
  <p:slideViewPr>
    <p:cSldViewPr>
      <p:cViewPr varScale="1">
        <p:scale>
          <a:sx n="147" d="100"/>
          <a:sy n="147" d="100"/>
        </p:scale>
        <p:origin x="456" y="184"/>
      </p:cViewPr>
      <p:guideLst>
        <p:guide orient="horz" pos="162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331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slide" Target="slides/slide34.xml"/><Relationship Id="rId47" Type="http://schemas.openxmlformats.org/officeDocument/2006/relationships/slide" Target="slides/slide39.xml"/><Relationship Id="rId50" Type="http://schemas.openxmlformats.org/officeDocument/2006/relationships/slide" Target="slides/slide42.xml"/><Relationship Id="rId55" Type="http://schemas.openxmlformats.org/officeDocument/2006/relationships/slide" Target="slides/slide47.xml"/><Relationship Id="rId63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openxmlformats.org/officeDocument/2006/relationships/slide" Target="slides/slide45.xml"/><Relationship Id="rId58" Type="http://schemas.openxmlformats.org/officeDocument/2006/relationships/slide" Target="slides/slide50.xml"/><Relationship Id="rId5" Type="http://schemas.openxmlformats.org/officeDocument/2006/relationships/slideMaster" Target="slideMasters/slideMaster5.xml"/><Relationship Id="rId61" Type="http://schemas.openxmlformats.org/officeDocument/2006/relationships/presProps" Target="presProps.xml"/><Relationship Id="rId19" Type="http://schemas.openxmlformats.org/officeDocument/2006/relationships/slide" Target="slides/slide1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slide" Target="slides/slide40.xml"/><Relationship Id="rId56" Type="http://schemas.openxmlformats.org/officeDocument/2006/relationships/slide" Target="slides/slide48.xml"/><Relationship Id="rId64" Type="http://schemas.openxmlformats.org/officeDocument/2006/relationships/tableStyles" Target="tableStyle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slide" Target="slides/slide38.xml"/><Relationship Id="rId59" Type="http://schemas.openxmlformats.org/officeDocument/2006/relationships/slide" Target="slides/slide51.xml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54" Type="http://schemas.openxmlformats.org/officeDocument/2006/relationships/slide" Target="slides/slide46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slide" Target="slides/slide41.xml"/><Relationship Id="rId57" Type="http://schemas.openxmlformats.org/officeDocument/2006/relationships/slide" Target="slides/slide49.xml"/><Relationship Id="rId10" Type="http://schemas.openxmlformats.org/officeDocument/2006/relationships/slide" Target="slides/slide2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slide" Target="slides/slide44.xml"/><Relationship Id="rId6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我的学习曲线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Sheet1!$A$2:$A$9</c:f>
              <c:strCache>
                <c:ptCount val="8"/>
                <c:pt idx="0">
                  <c:v>TypeScript</c:v>
                </c:pt>
                <c:pt idx="1">
                  <c:v>MVVM</c:v>
                </c:pt>
                <c:pt idx="2">
                  <c:v>组件与模板</c:v>
                </c:pt>
                <c:pt idx="3">
                  <c:v>CLI</c:v>
                </c:pt>
                <c:pt idx="4">
                  <c:v>DI与服务</c:v>
                </c:pt>
                <c:pt idx="5">
                  <c:v>RxJS</c:v>
                </c:pt>
                <c:pt idx="6">
                  <c:v>表单</c:v>
                </c:pt>
                <c:pt idx="7">
                  <c:v>风格指南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1</c:v>
                </c:pt>
                <c:pt idx="5">
                  <c:v>4</c:v>
                </c:pt>
                <c:pt idx="6">
                  <c:v>3</c:v>
                </c:pt>
                <c:pt idx="7">
                  <c:v>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B362-B24C-A072-2451BD2CC3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86935696"/>
        <c:axId val="1186937328"/>
      </c:lineChart>
      <c:catAx>
        <c:axId val="1186935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86937328"/>
        <c:crosses val="autoZero"/>
        <c:auto val="1"/>
        <c:lblAlgn val="ctr"/>
        <c:lblOffset val="100"/>
        <c:noMultiLvlLbl val="0"/>
      </c:catAx>
      <c:valAx>
        <c:axId val="1186937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86935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4DBF1D-3FA6-8A49-A0FD-EDD03EEE515B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37EA77CB-3323-6F43-A72B-F8B44B5611D5}">
      <dgm:prSet phldrT="[文本]"/>
      <dgm:spPr/>
      <dgm:t>
        <a:bodyPr/>
        <a:lstStyle/>
        <a:p>
          <a:r>
            <a:rPr lang="zh-CN" altLang="en-US" dirty="0"/>
            <a:t>我见过很多祖传代码</a:t>
          </a:r>
        </a:p>
      </dgm:t>
    </dgm:pt>
    <dgm:pt modelId="{52F67965-5E5D-7347-B9AF-69DF71917520}" type="parTrans" cxnId="{3C173E3A-852B-5841-8EBE-E4B15BEE9542}">
      <dgm:prSet/>
      <dgm:spPr/>
      <dgm:t>
        <a:bodyPr/>
        <a:lstStyle/>
        <a:p>
          <a:endParaRPr lang="zh-CN" altLang="en-US"/>
        </a:p>
      </dgm:t>
    </dgm:pt>
    <dgm:pt modelId="{FA8A5F4F-4DC9-4845-98CA-9040624B2A68}" type="sibTrans" cxnId="{3C173E3A-852B-5841-8EBE-E4B15BEE9542}">
      <dgm:prSet/>
      <dgm:spPr/>
      <dgm:t>
        <a:bodyPr/>
        <a:lstStyle/>
        <a:p>
          <a:endParaRPr lang="zh-CN" altLang="en-US"/>
        </a:p>
      </dgm:t>
    </dgm:pt>
    <dgm:pt modelId="{C85E9F79-8A02-C24F-9EED-1068F78DE8B2}">
      <dgm:prSet phldrT="[文本]"/>
      <dgm:spPr/>
      <dgm:t>
        <a:bodyPr/>
        <a:lstStyle/>
        <a:p>
          <a:r>
            <a:rPr lang="zh-CN" altLang="en-US" dirty="0"/>
            <a:t>稍微有点规模的公司都有很多</a:t>
          </a:r>
          <a:r>
            <a:rPr lang="zh-CN" altLang="en-US" dirty="0">
              <a:solidFill>
                <a:schemeClr val="accent3"/>
              </a:solidFill>
            </a:rPr>
            <a:t>祖传代码</a:t>
          </a:r>
        </a:p>
      </dgm:t>
    </dgm:pt>
    <dgm:pt modelId="{1FFC9848-F79D-9446-A5B0-E0402CA0F8E4}" type="parTrans" cxnId="{ABA27833-FA1A-FB44-9D8B-6D31CCF8E472}">
      <dgm:prSet/>
      <dgm:spPr/>
      <dgm:t>
        <a:bodyPr/>
        <a:lstStyle/>
        <a:p>
          <a:endParaRPr lang="zh-CN" altLang="en-US"/>
        </a:p>
      </dgm:t>
    </dgm:pt>
    <dgm:pt modelId="{288A5661-0D81-0E4E-8045-AD1870863BE8}" type="sibTrans" cxnId="{ABA27833-FA1A-FB44-9D8B-6D31CCF8E472}">
      <dgm:prSet/>
      <dgm:spPr/>
      <dgm:t>
        <a:bodyPr/>
        <a:lstStyle/>
        <a:p>
          <a:endParaRPr lang="zh-CN" altLang="en-US"/>
        </a:p>
      </dgm:t>
    </dgm:pt>
    <dgm:pt modelId="{F3D41A50-41F8-984B-A093-A24AE22F6B6C}">
      <dgm:prSet phldrT="[文本]"/>
      <dgm:spPr/>
      <dgm:t>
        <a:bodyPr/>
        <a:lstStyle/>
        <a:p>
          <a:r>
            <a:rPr lang="zh-CN" altLang="en-US" dirty="0"/>
            <a:t>祖传代码是资产，也是前进的障碍</a:t>
          </a:r>
        </a:p>
      </dgm:t>
    </dgm:pt>
    <dgm:pt modelId="{BB5BA733-F1AC-7744-91DB-50A58AF8A1D4}" type="parTrans" cxnId="{D7A09214-24C3-A147-AF3A-356E4ABB674A}">
      <dgm:prSet/>
      <dgm:spPr/>
      <dgm:t>
        <a:bodyPr/>
        <a:lstStyle/>
        <a:p>
          <a:endParaRPr lang="zh-CN" altLang="en-US"/>
        </a:p>
      </dgm:t>
    </dgm:pt>
    <dgm:pt modelId="{A64F82EB-7C12-B446-9B4A-7C7DFCF6BDE9}" type="sibTrans" cxnId="{D7A09214-24C3-A147-AF3A-356E4ABB674A}">
      <dgm:prSet/>
      <dgm:spPr/>
      <dgm:t>
        <a:bodyPr/>
        <a:lstStyle/>
        <a:p>
          <a:endParaRPr lang="zh-CN" altLang="en-US"/>
        </a:p>
      </dgm:t>
    </dgm:pt>
    <dgm:pt modelId="{482E309E-C5DC-4142-A488-3B8A9CA4C7AD}">
      <dgm:prSet phldrT="[文本]"/>
      <dgm:spPr/>
      <dgm:t>
        <a:bodyPr/>
        <a:lstStyle/>
        <a:p>
          <a:r>
            <a:rPr lang="zh-CN" altLang="en-US" dirty="0"/>
            <a:t>当技术栈逐渐退出历史舞台，谁来</a:t>
          </a:r>
          <a:r>
            <a:rPr lang="zh-CN" altLang="en-US" dirty="0">
              <a:solidFill>
                <a:schemeClr val="accent3"/>
              </a:solidFill>
            </a:rPr>
            <a:t>维护</a:t>
          </a:r>
          <a:r>
            <a:rPr lang="zh-CN" altLang="en-US" dirty="0"/>
            <a:t>？</a:t>
          </a:r>
        </a:p>
      </dgm:t>
    </dgm:pt>
    <dgm:pt modelId="{64EE46E5-B3C9-B542-A661-CAD372D77E89}" type="parTrans" cxnId="{D680275F-C2F8-8042-8AC1-0E0C8CA33CE3}">
      <dgm:prSet/>
      <dgm:spPr/>
      <dgm:t>
        <a:bodyPr/>
        <a:lstStyle/>
        <a:p>
          <a:endParaRPr lang="zh-CN" altLang="en-US"/>
        </a:p>
      </dgm:t>
    </dgm:pt>
    <dgm:pt modelId="{78E493C4-4C05-7246-9E7E-D21B975A72CB}" type="sibTrans" cxnId="{D680275F-C2F8-8042-8AC1-0E0C8CA33CE3}">
      <dgm:prSet/>
      <dgm:spPr/>
      <dgm:t>
        <a:bodyPr/>
        <a:lstStyle/>
        <a:p>
          <a:endParaRPr lang="zh-CN" altLang="en-US"/>
        </a:p>
      </dgm:t>
    </dgm:pt>
    <dgm:pt modelId="{483CB1A1-5FBD-0D4D-A1FE-AF0BD9102A07}">
      <dgm:prSet phldrT="[文本]"/>
      <dgm:spPr/>
      <dgm:t>
        <a:bodyPr/>
        <a:lstStyle/>
        <a:p>
          <a:r>
            <a:rPr lang="zh-CN" altLang="en-US" dirty="0"/>
            <a:t>传统行业基本上都是祖传代码</a:t>
          </a:r>
        </a:p>
      </dgm:t>
    </dgm:pt>
    <dgm:pt modelId="{2ED27B18-3221-1140-A1F0-4E15FF92E9B3}" type="parTrans" cxnId="{CA2E8CBB-8015-5A4C-A5A6-9A7926F5551D}">
      <dgm:prSet/>
      <dgm:spPr/>
      <dgm:t>
        <a:bodyPr/>
        <a:lstStyle/>
        <a:p>
          <a:endParaRPr lang="zh-CN" altLang="en-US"/>
        </a:p>
      </dgm:t>
    </dgm:pt>
    <dgm:pt modelId="{5DC01682-5FE3-B546-A43D-C5BC856FB0D7}" type="sibTrans" cxnId="{CA2E8CBB-8015-5A4C-A5A6-9A7926F5551D}">
      <dgm:prSet/>
      <dgm:spPr/>
      <dgm:t>
        <a:bodyPr/>
        <a:lstStyle/>
        <a:p>
          <a:endParaRPr lang="zh-CN" altLang="en-US"/>
        </a:p>
      </dgm:t>
    </dgm:pt>
    <dgm:pt modelId="{480F331B-B3DC-4E47-8144-5F58D9E9A7CE}">
      <dgm:prSet phldrT="[文本]"/>
      <dgm:spPr/>
      <dgm:t>
        <a:bodyPr/>
        <a:lstStyle/>
        <a:p>
          <a:r>
            <a:rPr lang="zh-CN" altLang="en-US" dirty="0"/>
            <a:t>我甚至接手维护过祖传代码</a:t>
          </a:r>
        </a:p>
      </dgm:t>
    </dgm:pt>
    <dgm:pt modelId="{B5A7AD2E-484B-C247-B6B6-31C59AB6E1FB}" type="parTrans" cxnId="{29C79155-ADF3-BB49-A582-99540C32C964}">
      <dgm:prSet/>
      <dgm:spPr/>
      <dgm:t>
        <a:bodyPr/>
        <a:lstStyle/>
        <a:p>
          <a:endParaRPr lang="zh-CN" altLang="en-US"/>
        </a:p>
      </dgm:t>
    </dgm:pt>
    <dgm:pt modelId="{A674CD0A-EE61-2643-A7ED-DF00A5A6593C}" type="sibTrans" cxnId="{29C79155-ADF3-BB49-A582-99540C32C964}">
      <dgm:prSet/>
      <dgm:spPr/>
      <dgm:t>
        <a:bodyPr/>
        <a:lstStyle/>
        <a:p>
          <a:endParaRPr lang="zh-CN" altLang="en-US"/>
        </a:p>
      </dgm:t>
    </dgm:pt>
    <dgm:pt modelId="{511F68C0-8335-D740-9810-A0DB2E95347B}">
      <dgm:prSet phldrT="[文本]"/>
      <dgm:spPr/>
      <dgm:t>
        <a:bodyPr/>
        <a:lstStyle/>
        <a:p>
          <a:r>
            <a:rPr lang="zh-CN" altLang="en-US" dirty="0">
              <a:solidFill>
                <a:schemeClr val="accent3"/>
              </a:solidFill>
            </a:rPr>
            <a:t>微服务</a:t>
          </a:r>
          <a:r>
            <a:rPr lang="zh-CN" altLang="en-US" dirty="0"/>
            <a:t>改造时，</a:t>
          </a:r>
          <a:r>
            <a:rPr lang="en-US" altLang="zh-CN" dirty="0">
              <a:solidFill>
                <a:schemeClr val="accent3"/>
              </a:solidFill>
            </a:rPr>
            <a:t>UI</a:t>
          </a:r>
          <a:r>
            <a:rPr lang="zh-CN" altLang="en-US" dirty="0"/>
            <a:t> 部分怎么办？</a:t>
          </a:r>
        </a:p>
      </dgm:t>
    </dgm:pt>
    <dgm:pt modelId="{4D959997-D890-6043-9E91-50D8AE30CE6F}" type="parTrans" cxnId="{1020D4D0-32FD-954C-9943-5E02D126C6CB}">
      <dgm:prSet/>
      <dgm:spPr/>
      <dgm:t>
        <a:bodyPr/>
        <a:lstStyle/>
        <a:p>
          <a:endParaRPr lang="zh-CN" altLang="en-US"/>
        </a:p>
      </dgm:t>
    </dgm:pt>
    <dgm:pt modelId="{81E402EE-D856-5449-BCB9-F8A03436A168}" type="sibTrans" cxnId="{1020D4D0-32FD-954C-9943-5E02D126C6CB}">
      <dgm:prSet/>
      <dgm:spPr/>
      <dgm:t>
        <a:bodyPr/>
        <a:lstStyle/>
        <a:p>
          <a:endParaRPr lang="zh-CN" altLang="en-US"/>
        </a:p>
      </dgm:t>
    </dgm:pt>
    <dgm:pt modelId="{08A266EB-2F89-F04B-AE06-B1FAA08D630C}">
      <dgm:prSet phldrT="[文本]"/>
      <dgm:spPr/>
      <dgm:t>
        <a:bodyPr/>
        <a:lstStyle/>
        <a:p>
          <a:r>
            <a:rPr lang="zh-CN" altLang="en-US" dirty="0"/>
            <a:t>我其实也写过很多祖传代码</a:t>
          </a:r>
        </a:p>
      </dgm:t>
    </dgm:pt>
    <dgm:pt modelId="{D5D39219-A760-0B4E-92C0-9ED1F8DDB727}" type="parTrans" cxnId="{59E34DEC-6B03-8545-9042-172CF1B4CC77}">
      <dgm:prSet/>
      <dgm:spPr/>
      <dgm:t>
        <a:bodyPr/>
        <a:lstStyle/>
        <a:p>
          <a:endParaRPr lang="zh-CN" altLang="en-US"/>
        </a:p>
      </dgm:t>
    </dgm:pt>
    <dgm:pt modelId="{B3016B5F-BBEA-4F4B-A90A-A36B615CDB09}" type="sibTrans" cxnId="{59E34DEC-6B03-8545-9042-172CF1B4CC77}">
      <dgm:prSet/>
      <dgm:spPr/>
      <dgm:t>
        <a:bodyPr/>
        <a:lstStyle/>
        <a:p>
          <a:endParaRPr lang="zh-CN" altLang="en-US"/>
        </a:p>
      </dgm:t>
    </dgm:pt>
    <dgm:pt modelId="{C744F15A-4851-C247-9089-DF8EF4A75F9F}">
      <dgm:prSet phldrT="[文本]"/>
      <dgm:spPr/>
      <dgm:t>
        <a:bodyPr/>
        <a:lstStyle/>
        <a:p>
          <a:r>
            <a:rPr lang="zh-CN" altLang="en-US" dirty="0"/>
            <a:t>企业内部系统是重灾区</a:t>
          </a:r>
        </a:p>
      </dgm:t>
    </dgm:pt>
    <dgm:pt modelId="{D77242D5-C068-EF4B-9055-C089BC99CBA3}" type="parTrans" cxnId="{FA532C65-F965-C946-983E-DF25707FFA14}">
      <dgm:prSet/>
      <dgm:spPr/>
      <dgm:t>
        <a:bodyPr/>
        <a:lstStyle/>
        <a:p>
          <a:endParaRPr lang="zh-CN" altLang="en-US"/>
        </a:p>
      </dgm:t>
    </dgm:pt>
    <dgm:pt modelId="{274A7F88-9546-354E-97B0-A463E1845402}" type="sibTrans" cxnId="{FA532C65-F965-C946-983E-DF25707FFA14}">
      <dgm:prSet/>
      <dgm:spPr/>
      <dgm:t>
        <a:bodyPr/>
        <a:lstStyle/>
        <a:p>
          <a:endParaRPr lang="zh-CN" altLang="en-US"/>
        </a:p>
      </dgm:t>
    </dgm:pt>
    <dgm:pt modelId="{7548EF86-4546-0F41-9EFC-1669E208E7A1}" type="pres">
      <dgm:prSet presAssocID="{8D4DBF1D-3FA6-8A49-A0FD-EDD03EEE515B}" presName="linear" presStyleCnt="0">
        <dgm:presLayoutVars>
          <dgm:animLvl val="lvl"/>
          <dgm:resizeHandles val="exact"/>
        </dgm:presLayoutVars>
      </dgm:prSet>
      <dgm:spPr/>
    </dgm:pt>
    <dgm:pt modelId="{534375AA-A1ED-424B-BDD0-AB1EA36B9E3F}" type="pres">
      <dgm:prSet presAssocID="{37EA77CB-3323-6F43-A72B-F8B44B5611D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9A8071E-669C-AE41-8655-EFEF0C7E80BD}" type="pres">
      <dgm:prSet presAssocID="{37EA77CB-3323-6F43-A72B-F8B44B5611D5}" presName="childText" presStyleLbl="revTx" presStyleIdx="0" presStyleCnt="2">
        <dgm:presLayoutVars>
          <dgm:bulletEnabled val="1"/>
        </dgm:presLayoutVars>
      </dgm:prSet>
      <dgm:spPr/>
    </dgm:pt>
    <dgm:pt modelId="{7C9F2864-F31D-764D-A251-24C951CAF1D5}" type="pres">
      <dgm:prSet presAssocID="{F3D41A50-41F8-984B-A093-A24AE22F6B6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38EEB4C-3C15-864B-A44D-090E0BDAAB13}" type="pres">
      <dgm:prSet presAssocID="{F3D41A50-41F8-984B-A093-A24AE22F6B6C}" presName="childText" presStyleLbl="revTx" presStyleIdx="1" presStyleCnt="2">
        <dgm:presLayoutVars>
          <dgm:bulletEnabled val="1"/>
        </dgm:presLayoutVars>
      </dgm:prSet>
      <dgm:spPr/>
    </dgm:pt>
    <dgm:pt modelId="{850EE573-A5E8-6342-B89E-165C2C72C0AC}" type="pres">
      <dgm:prSet presAssocID="{C744F15A-4851-C247-9089-DF8EF4A75F9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2D0F310-D6BA-1844-9670-F1290BEF2A2F}" type="presOf" srcId="{480F331B-B3DC-4E47-8144-5F58D9E9A7CE}" destId="{39A8071E-669C-AE41-8655-EFEF0C7E80BD}" srcOrd="0" destOrd="2" presId="urn:microsoft.com/office/officeart/2005/8/layout/vList2"/>
    <dgm:cxn modelId="{D7A09214-24C3-A147-AF3A-356E4ABB674A}" srcId="{8D4DBF1D-3FA6-8A49-A0FD-EDD03EEE515B}" destId="{F3D41A50-41F8-984B-A093-A24AE22F6B6C}" srcOrd="1" destOrd="0" parTransId="{BB5BA733-F1AC-7744-91DB-50A58AF8A1D4}" sibTransId="{A64F82EB-7C12-B446-9B4A-7C7DFCF6BDE9}"/>
    <dgm:cxn modelId="{ABA27833-FA1A-FB44-9D8B-6D31CCF8E472}" srcId="{37EA77CB-3323-6F43-A72B-F8B44B5611D5}" destId="{C85E9F79-8A02-C24F-9EED-1068F78DE8B2}" srcOrd="0" destOrd="0" parTransId="{1FFC9848-F79D-9446-A5B0-E0402CA0F8E4}" sibTransId="{288A5661-0D81-0E4E-8045-AD1870863BE8}"/>
    <dgm:cxn modelId="{47172138-93DC-BA42-A8ED-2768720D3A81}" type="presOf" srcId="{37EA77CB-3323-6F43-A72B-F8B44B5611D5}" destId="{534375AA-A1ED-424B-BDD0-AB1EA36B9E3F}" srcOrd="0" destOrd="0" presId="urn:microsoft.com/office/officeart/2005/8/layout/vList2"/>
    <dgm:cxn modelId="{3C173E3A-852B-5841-8EBE-E4B15BEE9542}" srcId="{8D4DBF1D-3FA6-8A49-A0FD-EDD03EEE515B}" destId="{37EA77CB-3323-6F43-A72B-F8B44B5611D5}" srcOrd="0" destOrd="0" parTransId="{52F67965-5E5D-7347-B9AF-69DF71917520}" sibTransId="{FA8A5F4F-4DC9-4845-98CA-9040624B2A68}"/>
    <dgm:cxn modelId="{0A448550-9B65-E344-BA30-51311EEE5151}" type="presOf" srcId="{C85E9F79-8A02-C24F-9EED-1068F78DE8B2}" destId="{39A8071E-669C-AE41-8655-EFEF0C7E80BD}" srcOrd="0" destOrd="0" presId="urn:microsoft.com/office/officeart/2005/8/layout/vList2"/>
    <dgm:cxn modelId="{29C79155-ADF3-BB49-A582-99540C32C964}" srcId="{37EA77CB-3323-6F43-A72B-F8B44B5611D5}" destId="{480F331B-B3DC-4E47-8144-5F58D9E9A7CE}" srcOrd="2" destOrd="0" parTransId="{B5A7AD2E-484B-C247-B6B6-31C59AB6E1FB}" sibTransId="{A674CD0A-EE61-2643-A7ED-DF00A5A6593C}"/>
    <dgm:cxn modelId="{D680275F-C2F8-8042-8AC1-0E0C8CA33CE3}" srcId="{F3D41A50-41F8-984B-A093-A24AE22F6B6C}" destId="{482E309E-C5DC-4142-A488-3B8A9CA4C7AD}" srcOrd="0" destOrd="0" parTransId="{64EE46E5-B3C9-B542-A661-CAD372D77E89}" sibTransId="{78E493C4-4C05-7246-9E7E-D21B975A72CB}"/>
    <dgm:cxn modelId="{AA672164-9B83-124D-B3CC-CAA844BE4D2B}" type="presOf" srcId="{483CB1A1-5FBD-0D4D-A1FE-AF0BD9102A07}" destId="{39A8071E-669C-AE41-8655-EFEF0C7E80BD}" srcOrd="0" destOrd="1" presId="urn:microsoft.com/office/officeart/2005/8/layout/vList2"/>
    <dgm:cxn modelId="{FA532C65-F965-C946-983E-DF25707FFA14}" srcId="{8D4DBF1D-3FA6-8A49-A0FD-EDD03EEE515B}" destId="{C744F15A-4851-C247-9089-DF8EF4A75F9F}" srcOrd="2" destOrd="0" parTransId="{D77242D5-C068-EF4B-9055-C089BC99CBA3}" sibTransId="{274A7F88-9546-354E-97B0-A463E1845402}"/>
    <dgm:cxn modelId="{AFFC7480-9003-4847-9369-E5B47762A75E}" type="presOf" srcId="{08A266EB-2F89-F04B-AE06-B1FAA08D630C}" destId="{39A8071E-669C-AE41-8655-EFEF0C7E80BD}" srcOrd="0" destOrd="3" presId="urn:microsoft.com/office/officeart/2005/8/layout/vList2"/>
    <dgm:cxn modelId="{77F4B798-486C-CA4F-8677-6571CDCFDB1E}" type="presOf" srcId="{482E309E-C5DC-4142-A488-3B8A9CA4C7AD}" destId="{838EEB4C-3C15-864B-A44D-090E0BDAAB13}" srcOrd="0" destOrd="0" presId="urn:microsoft.com/office/officeart/2005/8/layout/vList2"/>
    <dgm:cxn modelId="{1413BBA7-60FD-D742-BD3A-BDF452FE25AD}" type="presOf" srcId="{8D4DBF1D-3FA6-8A49-A0FD-EDD03EEE515B}" destId="{7548EF86-4546-0F41-9EFC-1669E208E7A1}" srcOrd="0" destOrd="0" presId="urn:microsoft.com/office/officeart/2005/8/layout/vList2"/>
    <dgm:cxn modelId="{7D9F9BB0-166F-B749-865A-369F7DF98024}" type="presOf" srcId="{511F68C0-8335-D740-9810-A0DB2E95347B}" destId="{838EEB4C-3C15-864B-A44D-090E0BDAAB13}" srcOrd="0" destOrd="1" presId="urn:microsoft.com/office/officeart/2005/8/layout/vList2"/>
    <dgm:cxn modelId="{CA2E8CBB-8015-5A4C-A5A6-9A7926F5551D}" srcId="{37EA77CB-3323-6F43-A72B-F8B44B5611D5}" destId="{483CB1A1-5FBD-0D4D-A1FE-AF0BD9102A07}" srcOrd="1" destOrd="0" parTransId="{2ED27B18-3221-1140-A1F0-4E15FF92E9B3}" sibTransId="{5DC01682-5FE3-B546-A43D-C5BC856FB0D7}"/>
    <dgm:cxn modelId="{1020D4D0-32FD-954C-9943-5E02D126C6CB}" srcId="{F3D41A50-41F8-984B-A093-A24AE22F6B6C}" destId="{511F68C0-8335-D740-9810-A0DB2E95347B}" srcOrd="1" destOrd="0" parTransId="{4D959997-D890-6043-9E91-50D8AE30CE6F}" sibTransId="{81E402EE-D856-5449-BCB9-F8A03436A168}"/>
    <dgm:cxn modelId="{08BF0AE1-3BD8-7844-8C3F-243BE2972877}" type="presOf" srcId="{C744F15A-4851-C247-9089-DF8EF4A75F9F}" destId="{850EE573-A5E8-6342-B89E-165C2C72C0AC}" srcOrd="0" destOrd="0" presId="urn:microsoft.com/office/officeart/2005/8/layout/vList2"/>
    <dgm:cxn modelId="{59E34DEC-6B03-8545-9042-172CF1B4CC77}" srcId="{37EA77CB-3323-6F43-A72B-F8B44B5611D5}" destId="{08A266EB-2F89-F04B-AE06-B1FAA08D630C}" srcOrd="3" destOrd="0" parTransId="{D5D39219-A760-0B4E-92C0-9ED1F8DDB727}" sibTransId="{B3016B5F-BBEA-4F4B-A90A-A36B615CDB09}"/>
    <dgm:cxn modelId="{81D21EF4-B8B6-4B41-A4C4-C68B1C47AB29}" type="presOf" srcId="{F3D41A50-41F8-984B-A093-A24AE22F6B6C}" destId="{7C9F2864-F31D-764D-A251-24C951CAF1D5}" srcOrd="0" destOrd="0" presId="urn:microsoft.com/office/officeart/2005/8/layout/vList2"/>
    <dgm:cxn modelId="{E49A0316-B6C0-4846-910F-F0F5C8E43E79}" type="presParOf" srcId="{7548EF86-4546-0F41-9EFC-1669E208E7A1}" destId="{534375AA-A1ED-424B-BDD0-AB1EA36B9E3F}" srcOrd="0" destOrd="0" presId="urn:microsoft.com/office/officeart/2005/8/layout/vList2"/>
    <dgm:cxn modelId="{4BFE6DE2-A090-5E49-AE1C-071E868A5C99}" type="presParOf" srcId="{7548EF86-4546-0F41-9EFC-1669E208E7A1}" destId="{39A8071E-669C-AE41-8655-EFEF0C7E80BD}" srcOrd="1" destOrd="0" presId="urn:microsoft.com/office/officeart/2005/8/layout/vList2"/>
    <dgm:cxn modelId="{BA0707FF-C983-B04D-A0A9-92FB08625148}" type="presParOf" srcId="{7548EF86-4546-0F41-9EFC-1669E208E7A1}" destId="{7C9F2864-F31D-764D-A251-24C951CAF1D5}" srcOrd="2" destOrd="0" presId="urn:microsoft.com/office/officeart/2005/8/layout/vList2"/>
    <dgm:cxn modelId="{EA828F99-8739-C24D-AC3D-71432962E4C7}" type="presParOf" srcId="{7548EF86-4546-0F41-9EFC-1669E208E7A1}" destId="{838EEB4C-3C15-864B-A44D-090E0BDAAB13}" srcOrd="3" destOrd="0" presId="urn:microsoft.com/office/officeart/2005/8/layout/vList2"/>
    <dgm:cxn modelId="{98CF77C8-D74E-1C48-890F-D919B3275E57}" type="presParOf" srcId="{7548EF86-4546-0F41-9EFC-1669E208E7A1}" destId="{850EE573-A5E8-6342-B89E-165C2C72C0A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EDFB0A3-477B-DF4A-8DBA-FDEB8FD266CB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13277241-3FA1-A141-9DC8-5791053DC21A}">
      <dgm:prSet phldrT="[文本]"/>
      <dgm:spPr/>
      <dgm:t>
        <a:bodyPr/>
        <a:lstStyle/>
        <a:p>
          <a:r>
            <a:rPr lang="zh-CN" altLang="en-US" dirty="0"/>
            <a:t>外挂类型的 </a:t>
          </a:r>
          <a:r>
            <a:rPr lang="en-US" altLang="zh-CN" dirty="0"/>
            <a:t>JavaScript</a:t>
          </a:r>
          <a:endParaRPr lang="zh-CN" altLang="en-US" dirty="0"/>
        </a:p>
      </dgm:t>
    </dgm:pt>
    <dgm:pt modelId="{4F31D2FE-A38A-BA40-8E14-77316B99217B}" type="parTrans" cxnId="{385ACE70-C039-3E4D-B2E8-6EF757ECC556}">
      <dgm:prSet/>
      <dgm:spPr/>
      <dgm:t>
        <a:bodyPr/>
        <a:lstStyle/>
        <a:p>
          <a:endParaRPr lang="zh-CN" altLang="en-US"/>
        </a:p>
      </dgm:t>
    </dgm:pt>
    <dgm:pt modelId="{5EB38166-C7D6-4D46-904A-5F17570D626E}" type="sibTrans" cxnId="{385ACE70-C039-3E4D-B2E8-6EF757ECC556}">
      <dgm:prSet/>
      <dgm:spPr/>
      <dgm:t>
        <a:bodyPr/>
        <a:lstStyle/>
        <a:p>
          <a:endParaRPr lang="zh-CN" altLang="en-US"/>
        </a:p>
      </dgm:t>
    </dgm:pt>
    <dgm:pt modelId="{E9E33A8C-0086-3C48-BFD0-215E4F684909}">
      <dgm:prSet phldrT="[文本]"/>
      <dgm:spPr/>
      <dgm:t>
        <a:bodyPr/>
        <a:lstStyle/>
        <a:p>
          <a:r>
            <a:rPr lang="zh-CN" altLang="en-US" dirty="0"/>
            <a:t>主流 </a:t>
          </a:r>
          <a:r>
            <a:rPr lang="en-US" altLang="zh-CN" dirty="0"/>
            <a:t>IDE</a:t>
          </a:r>
          <a:r>
            <a:rPr lang="zh-CN" altLang="en-US" dirty="0"/>
            <a:t> 对它的支持已经接近或超过 </a:t>
          </a:r>
          <a:r>
            <a:rPr lang="en-US" altLang="zh-CN" dirty="0"/>
            <a:t>Java</a:t>
          </a:r>
          <a:endParaRPr lang="zh-CN" altLang="en-US" dirty="0"/>
        </a:p>
      </dgm:t>
    </dgm:pt>
    <dgm:pt modelId="{469D88A4-8446-BA4E-95B1-CCC2BE3C87A0}" type="parTrans" cxnId="{A1AEE1FE-A778-E142-809A-C2EE1BB1116F}">
      <dgm:prSet/>
      <dgm:spPr/>
      <dgm:t>
        <a:bodyPr/>
        <a:lstStyle/>
        <a:p>
          <a:endParaRPr lang="zh-CN" altLang="en-US"/>
        </a:p>
      </dgm:t>
    </dgm:pt>
    <dgm:pt modelId="{EC40722D-ECD2-9C43-B6B8-683A66B088DF}" type="sibTrans" cxnId="{A1AEE1FE-A778-E142-809A-C2EE1BB1116F}">
      <dgm:prSet/>
      <dgm:spPr/>
      <dgm:t>
        <a:bodyPr/>
        <a:lstStyle/>
        <a:p>
          <a:endParaRPr lang="zh-CN" altLang="en-US"/>
        </a:p>
      </dgm:t>
    </dgm:pt>
    <dgm:pt modelId="{CB0A4686-6B8B-2D41-ADE5-DC986310869D}">
      <dgm:prSet phldrT="[文本]"/>
      <dgm:spPr/>
      <dgm:t>
        <a:bodyPr/>
        <a:lstStyle/>
        <a:p>
          <a:r>
            <a:rPr lang="zh-CN" altLang="en-US" dirty="0"/>
            <a:t>今年已经成为前端主流</a:t>
          </a:r>
        </a:p>
      </dgm:t>
    </dgm:pt>
    <dgm:pt modelId="{599F77D9-2EE0-6844-89ED-CB3598205978}" type="parTrans" cxnId="{65FD49D8-E320-1546-9A25-A9F2C396DF5A}">
      <dgm:prSet/>
      <dgm:spPr/>
      <dgm:t>
        <a:bodyPr/>
        <a:lstStyle/>
        <a:p>
          <a:endParaRPr lang="zh-CN" altLang="en-US"/>
        </a:p>
      </dgm:t>
    </dgm:pt>
    <dgm:pt modelId="{0A2AF46D-0A1B-D647-82F1-A7CB091AE5FA}" type="sibTrans" cxnId="{65FD49D8-E320-1546-9A25-A9F2C396DF5A}">
      <dgm:prSet/>
      <dgm:spPr/>
      <dgm:t>
        <a:bodyPr/>
        <a:lstStyle/>
        <a:p>
          <a:endParaRPr lang="zh-CN" altLang="en-US"/>
        </a:p>
      </dgm:t>
    </dgm:pt>
    <dgm:pt modelId="{0B5D0E19-5610-FD4D-B68F-65BAB91FC33D}">
      <dgm:prSet phldrT="[文本]"/>
      <dgm:spPr/>
      <dgm:t>
        <a:bodyPr/>
        <a:lstStyle/>
        <a:p>
          <a:r>
            <a:rPr lang="zh-CN" altLang="en-US" dirty="0"/>
            <a:t>四年前 </a:t>
          </a:r>
          <a:r>
            <a:rPr lang="en-US" altLang="zh-CN" dirty="0"/>
            <a:t>Angular</a:t>
          </a:r>
          <a:r>
            <a:rPr lang="zh-CN" altLang="en-US" dirty="0"/>
            <a:t> 的框架语言及主要应用语言</a:t>
          </a:r>
        </a:p>
      </dgm:t>
    </dgm:pt>
    <dgm:pt modelId="{636FBBAF-7CF9-9846-957B-E65104A659B5}" type="parTrans" cxnId="{D0173E59-1A4C-464C-BF6E-5810C346DC02}">
      <dgm:prSet/>
      <dgm:spPr/>
      <dgm:t>
        <a:bodyPr/>
        <a:lstStyle/>
        <a:p>
          <a:endParaRPr lang="zh-CN" altLang="en-US"/>
        </a:p>
      </dgm:t>
    </dgm:pt>
    <dgm:pt modelId="{C125B3C3-ED41-BA43-8C3C-8E00A22C6407}" type="sibTrans" cxnId="{D0173E59-1A4C-464C-BF6E-5810C346DC02}">
      <dgm:prSet/>
      <dgm:spPr/>
      <dgm:t>
        <a:bodyPr/>
        <a:lstStyle/>
        <a:p>
          <a:endParaRPr lang="zh-CN" altLang="en-US"/>
        </a:p>
      </dgm:t>
    </dgm:pt>
    <dgm:pt modelId="{FC767D3A-1E79-6341-AA5B-366023CD12CC}">
      <dgm:prSet phldrT="[文本]"/>
      <dgm:spPr/>
      <dgm:t>
        <a:bodyPr/>
        <a:lstStyle/>
        <a:p>
          <a:r>
            <a:rPr lang="zh-CN" altLang="en-US" dirty="0"/>
            <a:t>融合</a:t>
          </a:r>
          <a:r>
            <a:rPr lang="zh-CN" altLang="en-US" dirty="0">
              <a:solidFill>
                <a:schemeClr val="accent3"/>
              </a:solidFill>
            </a:rPr>
            <a:t>静态类型系统</a:t>
          </a:r>
          <a:r>
            <a:rPr lang="zh-CN" altLang="en-US" dirty="0"/>
            <a:t>的优点和</a:t>
          </a:r>
          <a:r>
            <a:rPr lang="zh-CN" altLang="en-US" dirty="0">
              <a:solidFill>
                <a:schemeClr val="accent3"/>
              </a:solidFill>
            </a:rPr>
            <a:t>动态语言</a:t>
          </a:r>
          <a:r>
            <a:rPr lang="zh-CN" altLang="en-US" dirty="0"/>
            <a:t>的优点</a:t>
          </a:r>
        </a:p>
      </dgm:t>
    </dgm:pt>
    <dgm:pt modelId="{8CB44C69-9DDE-CD4E-A147-63A8A5BF1240}" type="parTrans" cxnId="{08BA5755-7CDB-7E4D-AE1E-313259DAB4E8}">
      <dgm:prSet/>
      <dgm:spPr/>
      <dgm:t>
        <a:bodyPr/>
        <a:lstStyle/>
        <a:p>
          <a:endParaRPr lang="zh-CN" altLang="en-US"/>
        </a:p>
      </dgm:t>
    </dgm:pt>
    <dgm:pt modelId="{834BDBC2-773C-614C-A895-5D64F74B719B}" type="sibTrans" cxnId="{08BA5755-7CDB-7E4D-AE1E-313259DAB4E8}">
      <dgm:prSet/>
      <dgm:spPr/>
      <dgm:t>
        <a:bodyPr/>
        <a:lstStyle/>
        <a:p>
          <a:endParaRPr lang="zh-CN" altLang="en-US"/>
        </a:p>
      </dgm:t>
    </dgm:pt>
    <dgm:pt modelId="{AC8A1813-C0B8-F849-8879-E4C39C9A705B}">
      <dgm:prSet phldrT="[文本]"/>
      <dgm:spPr/>
      <dgm:t>
        <a:bodyPr/>
        <a:lstStyle/>
        <a:p>
          <a:r>
            <a:rPr lang="zh-CN" altLang="en-US" dirty="0"/>
            <a:t>静态类型系统非常接近 </a:t>
          </a:r>
          <a:r>
            <a:rPr lang="en-US" altLang="zh-CN" dirty="0">
              <a:solidFill>
                <a:schemeClr val="accent3"/>
              </a:solidFill>
            </a:rPr>
            <a:t>Java</a:t>
          </a:r>
          <a:r>
            <a:rPr lang="zh-CN" altLang="en-US" dirty="0"/>
            <a:t> 和 </a:t>
          </a:r>
          <a:r>
            <a:rPr lang="en-US" altLang="zh-CN" dirty="0">
              <a:solidFill>
                <a:schemeClr val="accent3"/>
              </a:solidFill>
            </a:rPr>
            <a:t>C#</a:t>
          </a:r>
          <a:endParaRPr lang="zh-CN" altLang="en-US" dirty="0">
            <a:solidFill>
              <a:schemeClr val="accent3"/>
            </a:solidFill>
          </a:endParaRPr>
        </a:p>
      </dgm:t>
    </dgm:pt>
    <dgm:pt modelId="{D5DDD569-0585-3E41-89AE-3FBE94A5BAD1}" type="parTrans" cxnId="{FC2B2A80-8C4F-CC48-928F-75EBECE02D77}">
      <dgm:prSet/>
      <dgm:spPr/>
      <dgm:t>
        <a:bodyPr/>
        <a:lstStyle/>
        <a:p>
          <a:endParaRPr lang="zh-CN" altLang="en-US"/>
        </a:p>
      </dgm:t>
    </dgm:pt>
    <dgm:pt modelId="{707F4BC9-E15A-2F45-B6C8-3F69EF83BD50}" type="sibTrans" cxnId="{FC2B2A80-8C4F-CC48-928F-75EBECE02D77}">
      <dgm:prSet/>
      <dgm:spPr/>
      <dgm:t>
        <a:bodyPr/>
        <a:lstStyle/>
        <a:p>
          <a:endParaRPr lang="zh-CN" altLang="en-US"/>
        </a:p>
      </dgm:t>
    </dgm:pt>
    <dgm:pt modelId="{0B5E8A20-0633-D14C-86D1-BD24A1D80D87}">
      <dgm:prSet phldrT="[文本]"/>
      <dgm:spPr/>
      <dgm:t>
        <a:bodyPr/>
        <a:lstStyle/>
        <a:p>
          <a:r>
            <a:rPr lang="zh-CN" altLang="en-US" dirty="0"/>
            <a:t>明年 </a:t>
          </a:r>
          <a:r>
            <a:rPr lang="en-US" altLang="zh-CN" dirty="0"/>
            <a:t>Vue</a:t>
          </a:r>
          <a:r>
            <a:rPr lang="zh-CN" altLang="en-US" dirty="0"/>
            <a:t> </a:t>
          </a:r>
          <a:r>
            <a:rPr lang="en-US" altLang="zh-CN" dirty="0"/>
            <a:t>3.0</a:t>
          </a:r>
          <a:r>
            <a:rPr lang="zh-CN" altLang="en-US" dirty="0"/>
            <a:t> 的框架语言及可选应用语言</a:t>
          </a:r>
        </a:p>
      </dgm:t>
    </dgm:pt>
    <dgm:pt modelId="{53E6ABF1-1EBE-4E43-AB37-FFE55FDDBD21}" type="parTrans" cxnId="{8ECBD098-7E2F-7E44-B846-0BF8B5875C3F}">
      <dgm:prSet/>
      <dgm:spPr/>
      <dgm:t>
        <a:bodyPr/>
        <a:lstStyle/>
        <a:p>
          <a:endParaRPr lang="zh-CN" altLang="en-US"/>
        </a:p>
      </dgm:t>
    </dgm:pt>
    <dgm:pt modelId="{5667EE77-32F3-7049-8F3D-F3A85AE088C5}" type="sibTrans" cxnId="{8ECBD098-7E2F-7E44-B846-0BF8B5875C3F}">
      <dgm:prSet/>
      <dgm:spPr/>
      <dgm:t>
        <a:bodyPr/>
        <a:lstStyle/>
        <a:p>
          <a:endParaRPr lang="zh-CN" altLang="en-US"/>
        </a:p>
      </dgm:t>
    </dgm:pt>
    <dgm:pt modelId="{6122CB99-6EC2-774B-B458-9AEAC4511BA2}">
      <dgm:prSet phldrT="[文本]"/>
      <dgm:spPr/>
      <dgm:t>
        <a:bodyPr/>
        <a:lstStyle/>
        <a:p>
          <a:r>
            <a:rPr lang="en-US" altLang="zh-CN" dirty="0"/>
            <a:t>React</a:t>
          </a:r>
          <a:r>
            <a:rPr lang="zh-CN" altLang="en-US" dirty="0"/>
            <a:t> 社区的应用语言之一</a:t>
          </a:r>
        </a:p>
      </dgm:t>
    </dgm:pt>
    <dgm:pt modelId="{863CE2D6-B368-E644-9123-270CB99A94DC}" type="parTrans" cxnId="{CE576273-BBF2-2144-9B84-F8D95505E527}">
      <dgm:prSet/>
      <dgm:spPr/>
      <dgm:t>
        <a:bodyPr/>
        <a:lstStyle/>
        <a:p>
          <a:endParaRPr lang="zh-CN" altLang="en-US"/>
        </a:p>
      </dgm:t>
    </dgm:pt>
    <dgm:pt modelId="{7FEF4D9F-C981-0149-864E-5F5946F16140}" type="sibTrans" cxnId="{CE576273-BBF2-2144-9B84-F8D95505E527}">
      <dgm:prSet/>
      <dgm:spPr/>
      <dgm:t>
        <a:bodyPr/>
        <a:lstStyle/>
        <a:p>
          <a:endParaRPr lang="zh-CN" altLang="en-US"/>
        </a:p>
      </dgm:t>
    </dgm:pt>
    <dgm:pt modelId="{36EBC81A-BD47-4845-838A-3E5536ECBA5A}" type="pres">
      <dgm:prSet presAssocID="{1EDFB0A3-477B-DF4A-8DBA-FDEB8FD266CB}" presName="linear" presStyleCnt="0">
        <dgm:presLayoutVars>
          <dgm:animLvl val="lvl"/>
          <dgm:resizeHandles val="exact"/>
        </dgm:presLayoutVars>
      </dgm:prSet>
      <dgm:spPr/>
    </dgm:pt>
    <dgm:pt modelId="{9EEC3F45-67F5-6F40-9BA2-302D17C3038A}" type="pres">
      <dgm:prSet presAssocID="{13277241-3FA1-A141-9DC8-5791053DC21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B3E0667-1D87-0A40-B497-9BCC4FDEEFDA}" type="pres">
      <dgm:prSet presAssocID="{13277241-3FA1-A141-9DC8-5791053DC21A}" presName="childText" presStyleLbl="revTx" presStyleIdx="0" presStyleCnt="2">
        <dgm:presLayoutVars>
          <dgm:bulletEnabled val="1"/>
        </dgm:presLayoutVars>
      </dgm:prSet>
      <dgm:spPr/>
    </dgm:pt>
    <dgm:pt modelId="{D1B7AC33-251E-1644-8F7C-2F9AECBF7102}" type="pres">
      <dgm:prSet presAssocID="{CB0A4686-6B8B-2D41-ADE5-DC986310869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CA3CA66-8C1B-2F48-9CBC-CA3B0699BD94}" type="pres">
      <dgm:prSet presAssocID="{CB0A4686-6B8B-2D41-ADE5-DC986310869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A131A60C-962D-364D-9BEA-5CB0E1C7D118}" type="presOf" srcId="{0B5D0E19-5610-FD4D-B68F-65BAB91FC33D}" destId="{5CA3CA66-8C1B-2F48-9CBC-CA3B0699BD94}" srcOrd="0" destOrd="0" presId="urn:microsoft.com/office/officeart/2005/8/layout/vList2"/>
    <dgm:cxn modelId="{F9E8BF16-0CE1-2D40-8E4C-93F97B1852A1}" type="presOf" srcId="{FC767D3A-1E79-6341-AA5B-366023CD12CC}" destId="{9B3E0667-1D87-0A40-B497-9BCC4FDEEFDA}" srcOrd="0" destOrd="1" presId="urn:microsoft.com/office/officeart/2005/8/layout/vList2"/>
    <dgm:cxn modelId="{1A7C4544-BB6E-6B4B-8A2E-BF7877C736B5}" type="presOf" srcId="{AC8A1813-C0B8-F849-8879-E4C39C9A705B}" destId="{9B3E0667-1D87-0A40-B497-9BCC4FDEEFDA}" srcOrd="0" destOrd="2" presId="urn:microsoft.com/office/officeart/2005/8/layout/vList2"/>
    <dgm:cxn modelId="{08BA5755-7CDB-7E4D-AE1E-313259DAB4E8}" srcId="{13277241-3FA1-A141-9DC8-5791053DC21A}" destId="{FC767D3A-1E79-6341-AA5B-366023CD12CC}" srcOrd="1" destOrd="0" parTransId="{8CB44C69-9DDE-CD4E-A147-63A8A5BF1240}" sibTransId="{834BDBC2-773C-614C-A895-5D64F74B719B}"/>
    <dgm:cxn modelId="{D0173E59-1A4C-464C-BF6E-5810C346DC02}" srcId="{CB0A4686-6B8B-2D41-ADE5-DC986310869D}" destId="{0B5D0E19-5610-FD4D-B68F-65BAB91FC33D}" srcOrd="0" destOrd="0" parTransId="{636FBBAF-7CF9-9846-957B-E65104A659B5}" sibTransId="{C125B3C3-ED41-BA43-8C3C-8E00A22C6407}"/>
    <dgm:cxn modelId="{385ACE70-C039-3E4D-B2E8-6EF757ECC556}" srcId="{1EDFB0A3-477B-DF4A-8DBA-FDEB8FD266CB}" destId="{13277241-3FA1-A141-9DC8-5791053DC21A}" srcOrd="0" destOrd="0" parTransId="{4F31D2FE-A38A-BA40-8E14-77316B99217B}" sibTransId="{5EB38166-C7D6-4D46-904A-5F17570D626E}"/>
    <dgm:cxn modelId="{CE576273-BBF2-2144-9B84-F8D95505E527}" srcId="{CB0A4686-6B8B-2D41-ADE5-DC986310869D}" destId="{6122CB99-6EC2-774B-B458-9AEAC4511BA2}" srcOrd="1" destOrd="0" parTransId="{863CE2D6-B368-E644-9123-270CB99A94DC}" sibTransId="{7FEF4D9F-C981-0149-864E-5F5946F16140}"/>
    <dgm:cxn modelId="{B93CE97A-11AC-1B43-AA7B-1F13790FB722}" type="presOf" srcId="{1EDFB0A3-477B-DF4A-8DBA-FDEB8FD266CB}" destId="{36EBC81A-BD47-4845-838A-3E5536ECBA5A}" srcOrd="0" destOrd="0" presId="urn:microsoft.com/office/officeart/2005/8/layout/vList2"/>
    <dgm:cxn modelId="{FC2B2A80-8C4F-CC48-928F-75EBECE02D77}" srcId="{13277241-3FA1-A141-9DC8-5791053DC21A}" destId="{AC8A1813-C0B8-F849-8879-E4C39C9A705B}" srcOrd="2" destOrd="0" parTransId="{D5DDD569-0585-3E41-89AE-3FBE94A5BAD1}" sibTransId="{707F4BC9-E15A-2F45-B6C8-3F69EF83BD50}"/>
    <dgm:cxn modelId="{1EF9DD80-D1A8-254F-8041-479BFA19D32E}" type="presOf" srcId="{E9E33A8C-0086-3C48-BFD0-215E4F684909}" destId="{9B3E0667-1D87-0A40-B497-9BCC4FDEEFDA}" srcOrd="0" destOrd="0" presId="urn:microsoft.com/office/officeart/2005/8/layout/vList2"/>
    <dgm:cxn modelId="{8ECBD098-7E2F-7E44-B846-0BF8B5875C3F}" srcId="{CB0A4686-6B8B-2D41-ADE5-DC986310869D}" destId="{0B5E8A20-0633-D14C-86D1-BD24A1D80D87}" srcOrd="2" destOrd="0" parTransId="{53E6ABF1-1EBE-4E43-AB37-FFE55FDDBD21}" sibTransId="{5667EE77-32F3-7049-8F3D-F3A85AE088C5}"/>
    <dgm:cxn modelId="{0B65119D-02DE-514B-8AAA-5FF1C4DDB48B}" type="presOf" srcId="{13277241-3FA1-A141-9DC8-5791053DC21A}" destId="{9EEC3F45-67F5-6F40-9BA2-302D17C3038A}" srcOrd="0" destOrd="0" presId="urn:microsoft.com/office/officeart/2005/8/layout/vList2"/>
    <dgm:cxn modelId="{8FF204B6-1D9D-7E49-9B4A-8CBDD528AEFB}" type="presOf" srcId="{6122CB99-6EC2-774B-B458-9AEAC4511BA2}" destId="{5CA3CA66-8C1B-2F48-9CBC-CA3B0699BD94}" srcOrd="0" destOrd="1" presId="urn:microsoft.com/office/officeart/2005/8/layout/vList2"/>
    <dgm:cxn modelId="{65FD49D8-E320-1546-9A25-A9F2C396DF5A}" srcId="{1EDFB0A3-477B-DF4A-8DBA-FDEB8FD266CB}" destId="{CB0A4686-6B8B-2D41-ADE5-DC986310869D}" srcOrd="1" destOrd="0" parTransId="{599F77D9-2EE0-6844-89ED-CB3598205978}" sibTransId="{0A2AF46D-0A1B-D647-82F1-A7CB091AE5FA}"/>
    <dgm:cxn modelId="{445191D8-B5DE-A04D-A8EC-6B068C64CB61}" type="presOf" srcId="{0B5E8A20-0633-D14C-86D1-BD24A1D80D87}" destId="{5CA3CA66-8C1B-2F48-9CBC-CA3B0699BD94}" srcOrd="0" destOrd="2" presId="urn:microsoft.com/office/officeart/2005/8/layout/vList2"/>
    <dgm:cxn modelId="{9FCD69EE-6200-A449-A809-01201F8FB9F1}" type="presOf" srcId="{CB0A4686-6B8B-2D41-ADE5-DC986310869D}" destId="{D1B7AC33-251E-1644-8F7C-2F9AECBF7102}" srcOrd="0" destOrd="0" presId="urn:microsoft.com/office/officeart/2005/8/layout/vList2"/>
    <dgm:cxn modelId="{A1AEE1FE-A778-E142-809A-C2EE1BB1116F}" srcId="{13277241-3FA1-A141-9DC8-5791053DC21A}" destId="{E9E33A8C-0086-3C48-BFD0-215E4F684909}" srcOrd="0" destOrd="0" parTransId="{469D88A4-8446-BA4E-95B1-CCC2BE3C87A0}" sibTransId="{EC40722D-ECD2-9C43-B6B8-683A66B088DF}"/>
    <dgm:cxn modelId="{F4E36D0C-182A-9245-A77B-5717AE903751}" type="presParOf" srcId="{36EBC81A-BD47-4845-838A-3E5536ECBA5A}" destId="{9EEC3F45-67F5-6F40-9BA2-302D17C3038A}" srcOrd="0" destOrd="0" presId="urn:microsoft.com/office/officeart/2005/8/layout/vList2"/>
    <dgm:cxn modelId="{156E1FFA-2577-1F4D-8358-BCFA87F7C37A}" type="presParOf" srcId="{36EBC81A-BD47-4845-838A-3E5536ECBA5A}" destId="{9B3E0667-1D87-0A40-B497-9BCC4FDEEFDA}" srcOrd="1" destOrd="0" presId="urn:microsoft.com/office/officeart/2005/8/layout/vList2"/>
    <dgm:cxn modelId="{E812AA30-5FD2-5843-B2F9-A39A02324695}" type="presParOf" srcId="{36EBC81A-BD47-4845-838A-3E5536ECBA5A}" destId="{D1B7AC33-251E-1644-8F7C-2F9AECBF7102}" srcOrd="2" destOrd="0" presId="urn:microsoft.com/office/officeart/2005/8/layout/vList2"/>
    <dgm:cxn modelId="{4D4D3C61-126E-104E-9725-489243BC30CB}" type="presParOf" srcId="{36EBC81A-BD47-4845-838A-3E5536ECBA5A}" destId="{5CA3CA66-8C1B-2F48-9CBC-CA3B0699BD94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416D333-17D4-8346-BA91-0965BBBCA9D8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6AE7B097-57FD-D94B-96C5-516BDFAF79E3}">
      <dgm:prSet phldrT="[文本]"/>
      <dgm:spPr/>
      <dgm:t>
        <a:bodyPr/>
        <a:lstStyle/>
        <a:p>
          <a:r>
            <a:rPr lang="zh-CN" altLang="en-US" dirty="0"/>
            <a:t>不包含自己的运行时代码</a:t>
          </a:r>
        </a:p>
      </dgm:t>
    </dgm:pt>
    <dgm:pt modelId="{63A1085F-2C7D-9340-B2CC-2E2378A13182}" type="parTrans" cxnId="{B60B86BB-80BA-8544-958B-FA66C44431D4}">
      <dgm:prSet/>
      <dgm:spPr/>
      <dgm:t>
        <a:bodyPr/>
        <a:lstStyle/>
        <a:p>
          <a:endParaRPr lang="zh-CN" altLang="en-US"/>
        </a:p>
      </dgm:t>
    </dgm:pt>
    <dgm:pt modelId="{2C0640C2-F66B-6C44-BB4E-61A640049546}" type="sibTrans" cxnId="{B60B86BB-80BA-8544-958B-FA66C44431D4}">
      <dgm:prSet/>
      <dgm:spPr/>
      <dgm:t>
        <a:bodyPr/>
        <a:lstStyle/>
        <a:p>
          <a:endParaRPr lang="zh-CN" altLang="en-US"/>
        </a:p>
      </dgm:t>
    </dgm:pt>
    <dgm:pt modelId="{6787379A-484A-2E40-BC0A-335DBBAEBE1C}">
      <dgm:prSet phldrT="[文本]"/>
      <dgm:spPr/>
      <dgm:t>
        <a:bodyPr/>
        <a:lstStyle/>
        <a:p>
          <a:r>
            <a:rPr lang="zh-CN" altLang="en-US" dirty="0"/>
            <a:t>兼容 </a:t>
          </a:r>
          <a:r>
            <a:rPr lang="en-US" altLang="zh-CN" dirty="0"/>
            <a:t>JS</a:t>
          </a:r>
          <a:r>
            <a:rPr lang="zh-CN" altLang="en-US" dirty="0"/>
            <a:t>，做 </a:t>
          </a:r>
          <a:r>
            <a:rPr lang="en-US" altLang="zh-CN" dirty="0"/>
            <a:t>JS</a:t>
          </a:r>
          <a:r>
            <a:rPr lang="zh-CN" altLang="en-US" dirty="0"/>
            <a:t> 的超集</a:t>
          </a:r>
        </a:p>
      </dgm:t>
    </dgm:pt>
    <dgm:pt modelId="{A2A5FF37-CB24-E749-8551-586B3E976EE6}" type="parTrans" cxnId="{C7AE5350-D060-B04B-85A4-6A8E90BE11B9}">
      <dgm:prSet/>
      <dgm:spPr/>
      <dgm:t>
        <a:bodyPr/>
        <a:lstStyle/>
        <a:p>
          <a:endParaRPr lang="zh-CN" altLang="en-US"/>
        </a:p>
      </dgm:t>
    </dgm:pt>
    <dgm:pt modelId="{EC75B874-764B-FE4B-8AF5-06DEF4455CCD}" type="sibTrans" cxnId="{C7AE5350-D060-B04B-85A4-6A8E90BE11B9}">
      <dgm:prSet/>
      <dgm:spPr/>
      <dgm:t>
        <a:bodyPr/>
        <a:lstStyle/>
        <a:p>
          <a:endParaRPr lang="zh-CN" altLang="en-US"/>
        </a:p>
      </dgm:t>
    </dgm:pt>
    <dgm:pt modelId="{65030166-F609-6C4B-B02C-829C95B1476C}">
      <dgm:prSet phldrT="[文本]"/>
      <dgm:spPr/>
      <dgm:t>
        <a:bodyPr/>
        <a:lstStyle/>
        <a:p>
          <a:r>
            <a:rPr lang="zh-CN" altLang="en-US" dirty="0"/>
            <a:t>一致、可擦除、结构化的类型系统</a:t>
          </a:r>
        </a:p>
      </dgm:t>
    </dgm:pt>
    <dgm:pt modelId="{C47114A0-6C9F-F74D-B611-3FC95495D287}" type="parTrans" cxnId="{DD2E37F5-BB57-F445-B0EA-A82B94F36192}">
      <dgm:prSet/>
      <dgm:spPr/>
      <dgm:t>
        <a:bodyPr/>
        <a:lstStyle/>
        <a:p>
          <a:endParaRPr lang="zh-CN" altLang="en-US"/>
        </a:p>
      </dgm:t>
    </dgm:pt>
    <dgm:pt modelId="{92A9FEA0-892D-5B48-999B-A83F1F5E7C3B}" type="sibTrans" cxnId="{DD2E37F5-BB57-F445-B0EA-A82B94F36192}">
      <dgm:prSet/>
      <dgm:spPr/>
      <dgm:t>
        <a:bodyPr/>
        <a:lstStyle/>
        <a:p>
          <a:endParaRPr lang="zh-CN" altLang="en-US"/>
        </a:p>
      </dgm:t>
    </dgm:pt>
    <dgm:pt modelId="{1F43BF26-9460-C54B-9828-DFF2E38B6B6D}">
      <dgm:prSet phldrT="[文本]"/>
      <dgm:spPr/>
      <dgm:t>
        <a:bodyPr/>
        <a:lstStyle/>
        <a:p>
          <a:r>
            <a:rPr lang="zh-CN" altLang="en-US" dirty="0"/>
            <a:t>通过静态检查发现错误</a:t>
          </a:r>
        </a:p>
      </dgm:t>
    </dgm:pt>
    <dgm:pt modelId="{678FA40E-9C0B-3B42-8A08-59651F7728E2}" type="parTrans" cxnId="{803B4259-8399-E34E-912C-2BB8995259AA}">
      <dgm:prSet/>
      <dgm:spPr/>
      <dgm:t>
        <a:bodyPr/>
        <a:lstStyle/>
        <a:p>
          <a:endParaRPr lang="zh-CN" altLang="en-US"/>
        </a:p>
      </dgm:t>
    </dgm:pt>
    <dgm:pt modelId="{F17C5112-5950-4240-A0C2-CC1564AA6101}" type="sibTrans" cxnId="{803B4259-8399-E34E-912C-2BB8995259AA}">
      <dgm:prSet/>
      <dgm:spPr/>
      <dgm:t>
        <a:bodyPr/>
        <a:lstStyle/>
        <a:p>
          <a:endParaRPr lang="zh-CN" altLang="en-US"/>
        </a:p>
      </dgm:t>
    </dgm:pt>
    <dgm:pt modelId="{6B5DE378-BF39-534E-A5E9-C7320A4CC0A4}">
      <dgm:prSet phldrT="[文本]"/>
      <dgm:spPr/>
      <dgm:t>
        <a:bodyPr/>
        <a:lstStyle/>
        <a:p>
          <a:r>
            <a:rPr lang="zh-CN" altLang="en-US"/>
            <a:t>不主动优化应用的性能</a:t>
          </a:r>
          <a:endParaRPr lang="zh-CN" altLang="en-US" dirty="0"/>
        </a:p>
      </dgm:t>
    </dgm:pt>
    <dgm:pt modelId="{3DBCED8E-3655-BD4E-B35E-98EA56BC2EB8}" type="parTrans" cxnId="{B36C0E87-4C28-EF47-9359-75961BB5934C}">
      <dgm:prSet/>
      <dgm:spPr/>
      <dgm:t>
        <a:bodyPr/>
        <a:lstStyle/>
        <a:p>
          <a:endParaRPr lang="zh-CN" altLang="en-US"/>
        </a:p>
      </dgm:t>
    </dgm:pt>
    <dgm:pt modelId="{5D5A35D3-FDF2-BA4A-8B0E-AF4569A8C3C4}" type="sibTrans" cxnId="{B36C0E87-4C28-EF47-9359-75961BB5934C}">
      <dgm:prSet/>
      <dgm:spPr/>
      <dgm:t>
        <a:bodyPr/>
        <a:lstStyle/>
        <a:p>
          <a:endParaRPr lang="zh-CN" altLang="en-US"/>
        </a:p>
      </dgm:t>
    </dgm:pt>
    <dgm:pt modelId="{B7E10E2B-CA53-BC4F-AC6D-C7614CB6F51C}">
      <dgm:prSet phldrT="[文本]"/>
      <dgm:spPr/>
      <dgm:t>
        <a:bodyPr/>
        <a:lstStyle/>
        <a:p>
          <a:r>
            <a:rPr lang="zh-CN" altLang="en-US" dirty="0"/>
            <a:t>平衡语法全面性与开发效率</a:t>
          </a:r>
        </a:p>
      </dgm:t>
    </dgm:pt>
    <dgm:pt modelId="{1D5F72F3-2A82-C545-8F31-9CF7380F4A4B}" type="parTrans" cxnId="{919AEDFC-DF1D-7E49-BD61-FBC81AB37908}">
      <dgm:prSet/>
      <dgm:spPr/>
      <dgm:t>
        <a:bodyPr/>
        <a:lstStyle/>
        <a:p>
          <a:endParaRPr lang="zh-CN" altLang="en-US"/>
        </a:p>
      </dgm:t>
    </dgm:pt>
    <dgm:pt modelId="{9C69F0FA-13E1-044E-83C2-BF7A5D510C1E}" type="sibTrans" cxnId="{919AEDFC-DF1D-7E49-BD61-FBC81AB37908}">
      <dgm:prSet/>
      <dgm:spPr/>
      <dgm:t>
        <a:bodyPr/>
        <a:lstStyle/>
        <a:p>
          <a:endParaRPr lang="zh-CN" altLang="en-US"/>
        </a:p>
      </dgm:t>
    </dgm:pt>
    <dgm:pt modelId="{38123A9D-2CA4-734E-B665-B5FAD6F21342}" type="pres">
      <dgm:prSet presAssocID="{3416D333-17D4-8346-BA91-0965BBBCA9D8}" presName="linear" presStyleCnt="0">
        <dgm:presLayoutVars>
          <dgm:animLvl val="lvl"/>
          <dgm:resizeHandles val="exact"/>
        </dgm:presLayoutVars>
      </dgm:prSet>
      <dgm:spPr/>
    </dgm:pt>
    <dgm:pt modelId="{179689D9-79EC-D141-9080-80F4F008D4D3}" type="pres">
      <dgm:prSet presAssocID="{1F43BF26-9460-C54B-9828-DFF2E38B6B6D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3379D81-8905-0142-9591-012B4DD49523}" type="pres">
      <dgm:prSet presAssocID="{F17C5112-5950-4240-A0C2-CC1564AA6101}" presName="spacer" presStyleCnt="0"/>
      <dgm:spPr/>
    </dgm:pt>
    <dgm:pt modelId="{EC3FFF77-9639-1C4A-9A5F-1F65FFBCD864}" type="pres">
      <dgm:prSet presAssocID="{6AE7B097-57FD-D94B-96C5-516BDFAF79E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6EF9137A-9594-B843-B16A-1AAA14286ED4}" type="pres">
      <dgm:prSet presAssocID="{2C0640C2-F66B-6C44-BB4E-61A640049546}" presName="spacer" presStyleCnt="0"/>
      <dgm:spPr/>
    </dgm:pt>
    <dgm:pt modelId="{26D24F55-825E-004D-9371-D6EFA7BF82D3}" type="pres">
      <dgm:prSet presAssocID="{6787379A-484A-2E40-BC0A-335DBBAEBE1C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8CF67941-22D9-784C-A41A-6B5685E87F08}" type="pres">
      <dgm:prSet presAssocID="{EC75B874-764B-FE4B-8AF5-06DEF4455CCD}" presName="spacer" presStyleCnt="0"/>
      <dgm:spPr/>
    </dgm:pt>
    <dgm:pt modelId="{ACFF110C-0461-804E-900A-3B050048C848}" type="pres">
      <dgm:prSet presAssocID="{65030166-F609-6C4B-B02C-829C95B1476C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61223831-416E-F348-AFE8-23D6C2379682}" type="pres">
      <dgm:prSet presAssocID="{92A9FEA0-892D-5B48-999B-A83F1F5E7C3B}" presName="spacer" presStyleCnt="0"/>
      <dgm:spPr/>
    </dgm:pt>
    <dgm:pt modelId="{6A09D6DC-7E8A-1546-AF28-504C6755E075}" type="pres">
      <dgm:prSet presAssocID="{6B5DE378-BF39-534E-A5E9-C7320A4CC0A4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88FAF06C-CACD-EB48-8942-B9D7D4CFBFFD}" type="pres">
      <dgm:prSet presAssocID="{5D5A35D3-FDF2-BA4A-8B0E-AF4569A8C3C4}" presName="spacer" presStyleCnt="0"/>
      <dgm:spPr/>
    </dgm:pt>
    <dgm:pt modelId="{09125EA1-804A-134F-9B9F-CFF8684E89EE}" type="pres">
      <dgm:prSet presAssocID="{B7E10E2B-CA53-BC4F-AC6D-C7614CB6F51C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5B26A210-D96F-324E-BFB3-7E7D91B1A191}" type="presOf" srcId="{3416D333-17D4-8346-BA91-0965BBBCA9D8}" destId="{38123A9D-2CA4-734E-B665-B5FAD6F21342}" srcOrd="0" destOrd="0" presId="urn:microsoft.com/office/officeart/2005/8/layout/vList2"/>
    <dgm:cxn modelId="{0AF02020-B834-EF41-9D75-8CF3BC83BA5D}" type="presOf" srcId="{1F43BF26-9460-C54B-9828-DFF2E38B6B6D}" destId="{179689D9-79EC-D141-9080-80F4F008D4D3}" srcOrd="0" destOrd="0" presId="urn:microsoft.com/office/officeart/2005/8/layout/vList2"/>
    <dgm:cxn modelId="{C7AE5350-D060-B04B-85A4-6A8E90BE11B9}" srcId="{3416D333-17D4-8346-BA91-0965BBBCA9D8}" destId="{6787379A-484A-2E40-BC0A-335DBBAEBE1C}" srcOrd="2" destOrd="0" parTransId="{A2A5FF37-CB24-E749-8551-586B3E976EE6}" sibTransId="{EC75B874-764B-FE4B-8AF5-06DEF4455CCD}"/>
    <dgm:cxn modelId="{803B4259-8399-E34E-912C-2BB8995259AA}" srcId="{3416D333-17D4-8346-BA91-0965BBBCA9D8}" destId="{1F43BF26-9460-C54B-9828-DFF2E38B6B6D}" srcOrd="0" destOrd="0" parTransId="{678FA40E-9C0B-3B42-8A08-59651F7728E2}" sibTransId="{F17C5112-5950-4240-A0C2-CC1564AA6101}"/>
    <dgm:cxn modelId="{5BAAA35D-20F7-F94D-935F-6506F555CA12}" type="presOf" srcId="{65030166-F609-6C4B-B02C-829C95B1476C}" destId="{ACFF110C-0461-804E-900A-3B050048C848}" srcOrd="0" destOrd="0" presId="urn:microsoft.com/office/officeart/2005/8/layout/vList2"/>
    <dgm:cxn modelId="{B36C0E87-4C28-EF47-9359-75961BB5934C}" srcId="{3416D333-17D4-8346-BA91-0965BBBCA9D8}" destId="{6B5DE378-BF39-534E-A5E9-C7320A4CC0A4}" srcOrd="4" destOrd="0" parTransId="{3DBCED8E-3655-BD4E-B35E-98EA56BC2EB8}" sibTransId="{5D5A35D3-FDF2-BA4A-8B0E-AF4569A8C3C4}"/>
    <dgm:cxn modelId="{62ECF390-ADD2-E04E-923F-63DB623ECD63}" type="presOf" srcId="{B7E10E2B-CA53-BC4F-AC6D-C7614CB6F51C}" destId="{09125EA1-804A-134F-9B9F-CFF8684E89EE}" srcOrd="0" destOrd="0" presId="urn:microsoft.com/office/officeart/2005/8/layout/vList2"/>
    <dgm:cxn modelId="{8B635AB3-4586-334F-91F6-AC6C5336C9E5}" type="presOf" srcId="{6AE7B097-57FD-D94B-96C5-516BDFAF79E3}" destId="{EC3FFF77-9639-1C4A-9A5F-1F65FFBCD864}" srcOrd="0" destOrd="0" presId="urn:microsoft.com/office/officeart/2005/8/layout/vList2"/>
    <dgm:cxn modelId="{B60B86BB-80BA-8544-958B-FA66C44431D4}" srcId="{3416D333-17D4-8346-BA91-0965BBBCA9D8}" destId="{6AE7B097-57FD-D94B-96C5-516BDFAF79E3}" srcOrd="1" destOrd="0" parTransId="{63A1085F-2C7D-9340-B2CC-2E2378A13182}" sibTransId="{2C0640C2-F66B-6C44-BB4E-61A640049546}"/>
    <dgm:cxn modelId="{3EBBABD1-3EA0-3A40-9037-CEA1DF5633A5}" type="presOf" srcId="{6787379A-484A-2E40-BC0A-335DBBAEBE1C}" destId="{26D24F55-825E-004D-9371-D6EFA7BF82D3}" srcOrd="0" destOrd="0" presId="urn:microsoft.com/office/officeart/2005/8/layout/vList2"/>
    <dgm:cxn modelId="{57BBC8D7-15A6-1646-BC09-9B36CE974300}" type="presOf" srcId="{6B5DE378-BF39-534E-A5E9-C7320A4CC0A4}" destId="{6A09D6DC-7E8A-1546-AF28-504C6755E075}" srcOrd="0" destOrd="0" presId="urn:microsoft.com/office/officeart/2005/8/layout/vList2"/>
    <dgm:cxn modelId="{DD2E37F5-BB57-F445-B0EA-A82B94F36192}" srcId="{3416D333-17D4-8346-BA91-0965BBBCA9D8}" destId="{65030166-F609-6C4B-B02C-829C95B1476C}" srcOrd="3" destOrd="0" parTransId="{C47114A0-6C9F-F74D-B611-3FC95495D287}" sibTransId="{92A9FEA0-892D-5B48-999B-A83F1F5E7C3B}"/>
    <dgm:cxn modelId="{919AEDFC-DF1D-7E49-BD61-FBC81AB37908}" srcId="{3416D333-17D4-8346-BA91-0965BBBCA9D8}" destId="{B7E10E2B-CA53-BC4F-AC6D-C7614CB6F51C}" srcOrd="5" destOrd="0" parTransId="{1D5F72F3-2A82-C545-8F31-9CF7380F4A4B}" sibTransId="{9C69F0FA-13E1-044E-83C2-BF7A5D510C1E}"/>
    <dgm:cxn modelId="{7347BFBC-FFB3-F542-A6C8-0CD39E42D1DF}" type="presParOf" srcId="{38123A9D-2CA4-734E-B665-B5FAD6F21342}" destId="{179689D9-79EC-D141-9080-80F4F008D4D3}" srcOrd="0" destOrd="0" presId="urn:microsoft.com/office/officeart/2005/8/layout/vList2"/>
    <dgm:cxn modelId="{68D8DE37-794C-1D4A-A18E-E0E8F560A123}" type="presParOf" srcId="{38123A9D-2CA4-734E-B665-B5FAD6F21342}" destId="{C3379D81-8905-0142-9591-012B4DD49523}" srcOrd="1" destOrd="0" presId="urn:microsoft.com/office/officeart/2005/8/layout/vList2"/>
    <dgm:cxn modelId="{B1E12411-2D00-F944-A389-E649F0B4F8BA}" type="presParOf" srcId="{38123A9D-2CA4-734E-B665-B5FAD6F21342}" destId="{EC3FFF77-9639-1C4A-9A5F-1F65FFBCD864}" srcOrd="2" destOrd="0" presId="urn:microsoft.com/office/officeart/2005/8/layout/vList2"/>
    <dgm:cxn modelId="{D0A2E1B7-4327-BE47-B90C-F62D1F9DB574}" type="presParOf" srcId="{38123A9D-2CA4-734E-B665-B5FAD6F21342}" destId="{6EF9137A-9594-B843-B16A-1AAA14286ED4}" srcOrd="3" destOrd="0" presId="urn:microsoft.com/office/officeart/2005/8/layout/vList2"/>
    <dgm:cxn modelId="{BC9F7A2C-024E-AE49-A20F-E560DAFD493A}" type="presParOf" srcId="{38123A9D-2CA4-734E-B665-B5FAD6F21342}" destId="{26D24F55-825E-004D-9371-D6EFA7BF82D3}" srcOrd="4" destOrd="0" presId="urn:microsoft.com/office/officeart/2005/8/layout/vList2"/>
    <dgm:cxn modelId="{82DBA756-2927-4640-97B6-21A37B0842A5}" type="presParOf" srcId="{38123A9D-2CA4-734E-B665-B5FAD6F21342}" destId="{8CF67941-22D9-784C-A41A-6B5685E87F08}" srcOrd="5" destOrd="0" presId="urn:microsoft.com/office/officeart/2005/8/layout/vList2"/>
    <dgm:cxn modelId="{1658750F-8190-6147-89C9-E2893210C0DC}" type="presParOf" srcId="{38123A9D-2CA4-734E-B665-B5FAD6F21342}" destId="{ACFF110C-0461-804E-900A-3B050048C848}" srcOrd="6" destOrd="0" presId="urn:microsoft.com/office/officeart/2005/8/layout/vList2"/>
    <dgm:cxn modelId="{CCB869AD-16A6-FC4B-9673-234232E6F92B}" type="presParOf" srcId="{38123A9D-2CA4-734E-B665-B5FAD6F21342}" destId="{61223831-416E-F348-AFE8-23D6C2379682}" srcOrd="7" destOrd="0" presId="urn:microsoft.com/office/officeart/2005/8/layout/vList2"/>
    <dgm:cxn modelId="{1CA6E51D-BAD2-7445-8237-CCFF24EEFD91}" type="presParOf" srcId="{38123A9D-2CA4-734E-B665-B5FAD6F21342}" destId="{6A09D6DC-7E8A-1546-AF28-504C6755E075}" srcOrd="8" destOrd="0" presId="urn:microsoft.com/office/officeart/2005/8/layout/vList2"/>
    <dgm:cxn modelId="{89D38F5C-A374-8B4E-8000-DC3C2FCC88B1}" type="presParOf" srcId="{38123A9D-2CA4-734E-B665-B5FAD6F21342}" destId="{88FAF06C-CACD-EB48-8942-B9D7D4CFBFFD}" srcOrd="9" destOrd="0" presId="urn:microsoft.com/office/officeart/2005/8/layout/vList2"/>
    <dgm:cxn modelId="{C7C53133-F6C3-5A47-8C05-39BAE446BB3F}" type="presParOf" srcId="{38123A9D-2CA4-734E-B665-B5FAD6F21342}" destId="{09125EA1-804A-134F-9B9F-CFF8684E89EE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AC264BD-0DA9-B742-B6B1-987ED5229C4D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9D2AEF89-66DC-524F-8704-1504B69A8D1A}">
      <dgm:prSet phldrT="[文本]"/>
      <dgm:spPr/>
      <dgm:t>
        <a:bodyPr/>
        <a:lstStyle/>
        <a:p>
          <a:r>
            <a:rPr lang="zh-CN" altLang="en-US" dirty="0"/>
            <a:t>类型标注后置，类似 </a:t>
          </a:r>
          <a:r>
            <a:rPr lang="en-US" altLang="zh-CN" dirty="0"/>
            <a:t>Kotlin</a:t>
          </a:r>
          <a:endParaRPr lang="zh-CN" altLang="en-US" dirty="0"/>
        </a:p>
      </dgm:t>
    </dgm:pt>
    <dgm:pt modelId="{580B5A21-1958-F541-AA19-BB3D17C39E16}" type="parTrans" cxnId="{02ECAEF5-863D-5B47-BA46-8CD7183744DA}">
      <dgm:prSet/>
      <dgm:spPr/>
      <dgm:t>
        <a:bodyPr/>
        <a:lstStyle/>
        <a:p>
          <a:endParaRPr lang="zh-CN" altLang="en-US"/>
        </a:p>
      </dgm:t>
    </dgm:pt>
    <dgm:pt modelId="{EE02CB0D-05F6-9A42-8591-D6BD0F5EFB4C}" type="sibTrans" cxnId="{02ECAEF5-863D-5B47-BA46-8CD7183744DA}">
      <dgm:prSet/>
      <dgm:spPr/>
      <dgm:t>
        <a:bodyPr/>
        <a:lstStyle/>
        <a:p>
          <a:endParaRPr lang="zh-CN" altLang="en-US"/>
        </a:p>
      </dgm:t>
    </dgm:pt>
    <dgm:pt modelId="{4F5B3987-45D5-3D45-AE64-230E93AA6BAF}">
      <dgm:prSet phldrT="[文本]"/>
      <dgm:spPr/>
      <dgm:t>
        <a:bodyPr/>
        <a:lstStyle/>
        <a:p>
          <a:r>
            <a:rPr lang="zh-CN" altLang="en-US" dirty="0"/>
            <a:t>自动类型推断，类似 </a:t>
          </a:r>
          <a:r>
            <a:rPr lang="en-US" altLang="zh-CN" dirty="0"/>
            <a:t>Kotlin</a:t>
          </a:r>
          <a:endParaRPr lang="zh-CN" altLang="en-US" dirty="0"/>
        </a:p>
      </dgm:t>
    </dgm:pt>
    <dgm:pt modelId="{E60464FE-10D8-174B-83EF-F13C801067F8}" type="parTrans" cxnId="{43584BEF-130C-AC41-8373-9A60D59527F3}">
      <dgm:prSet/>
      <dgm:spPr/>
      <dgm:t>
        <a:bodyPr/>
        <a:lstStyle/>
        <a:p>
          <a:endParaRPr lang="zh-CN" altLang="en-US"/>
        </a:p>
      </dgm:t>
    </dgm:pt>
    <dgm:pt modelId="{ED570BC9-5B7C-8B4F-86E8-87AD7774E141}" type="sibTrans" cxnId="{43584BEF-130C-AC41-8373-9A60D59527F3}">
      <dgm:prSet/>
      <dgm:spPr/>
      <dgm:t>
        <a:bodyPr/>
        <a:lstStyle/>
        <a:p>
          <a:endParaRPr lang="zh-CN" altLang="en-US"/>
        </a:p>
      </dgm:t>
    </dgm:pt>
    <dgm:pt modelId="{164C38CE-5BE0-E740-9242-8F41E1228AAE}">
      <dgm:prSet phldrT="[文本]"/>
      <dgm:spPr/>
      <dgm:t>
        <a:bodyPr/>
        <a:lstStyle/>
        <a:p>
          <a:r>
            <a:rPr lang="zh-CN" altLang="en-US" dirty="0"/>
            <a:t>泛型语法，类似 </a:t>
          </a:r>
          <a:r>
            <a:rPr lang="en-US" altLang="zh-CN" dirty="0"/>
            <a:t>Java</a:t>
          </a:r>
          <a:endParaRPr lang="zh-CN" altLang="en-US" dirty="0"/>
        </a:p>
      </dgm:t>
    </dgm:pt>
    <dgm:pt modelId="{43C432DD-8A6B-164D-94AE-BE11E520DC49}" type="parTrans" cxnId="{7D0177D8-459F-AD4C-BD95-48DC8BCDB918}">
      <dgm:prSet/>
      <dgm:spPr/>
      <dgm:t>
        <a:bodyPr/>
        <a:lstStyle/>
        <a:p>
          <a:endParaRPr lang="zh-CN" altLang="en-US"/>
        </a:p>
      </dgm:t>
    </dgm:pt>
    <dgm:pt modelId="{C10CC54A-F5DB-1C4B-8BEE-7390889025D4}" type="sibTrans" cxnId="{7D0177D8-459F-AD4C-BD95-48DC8BCDB918}">
      <dgm:prSet/>
      <dgm:spPr/>
      <dgm:t>
        <a:bodyPr/>
        <a:lstStyle/>
        <a:p>
          <a:endParaRPr lang="zh-CN" altLang="en-US"/>
        </a:p>
      </dgm:t>
    </dgm:pt>
    <dgm:pt modelId="{772B74F4-C090-1A4E-8E91-78BCDA2F9A91}">
      <dgm:prSet phldrT="[文本]"/>
      <dgm:spPr/>
      <dgm:t>
        <a:bodyPr/>
        <a:lstStyle/>
        <a:p>
          <a:r>
            <a:rPr lang="zh-CN" altLang="en-US" dirty="0"/>
            <a:t>类</a:t>
          </a:r>
          <a:r>
            <a:rPr lang="en-US" altLang="zh-CN" dirty="0"/>
            <a:t>/</a:t>
          </a:r>
          <a:r>
            <a:rPr lang="zh-CN" altLang="en-US" dirty="0"/>
            <a:t>接口，类似 </a:t>
          </a:r>
          <a:r>
            <a:rPr lang="en-US" altLang="zh-CN" dirty="0"/>
            <a:t>Java</a:t>
          </a:r>
          <a:endParaRPr lang="zh-CN" altLang="en-US" dirty="0"/>
        </a:p>
      </dgm:t>
    </dgm:pt>
    <dgm:pt modelId="{5A7BF7CA-F066-B240-8A26-096700C3F85B}" type="parTrans" cxnId="{C021E188-B1C8-1B46-8DAD-60D39C5161CD}">
      <dgm:prSet/>
      <dgm:spPr/>
      <dgm:t>
        <a:bodyPr/>
        <a:lstStyle/>
        <a:p>
          <a:endParaRPr lang="zh-CN" altLang="en-US"/>
        </a:p>
      </dgm:t>
    </dgm:pt>
    <dgm:pt modelId="{969ABAD0-9A27-2E43-89B3-9A64DC6FAB7C}" type="sibTrans" cxnId="{C021E188-B1C8-1B46-8DAD-60D39C5161CD}">
      <dgm:prSet/>
      <dgm:spPr/>
      <dgm:t>
        <a:bodyPr/>
        <a:lstStyle/>
        <a:p>
          <a:endParaRPr lang="zh-CN" altLang="en-US"/>
        </a:p>
      </dgm:t>
    </dgm:pt>
    <dgm:pt modelId="{2395D3F1-B006-2A45-9074-86C995CEE69E}">
      <dgm:prSet phldrT="[文本]"/>
      <dgm:spPr/>
      <dgm:t>
        <a:bodyPr/>
        <a:lstStyle/>
        <a:p>
          <a:r>
            <a:rPr lang="zh-CN" altLang="en-US" dirty="0"/>
            <a:t>鸭子类型：继承自 </a:t>
          </a:r>
          <a:r>
            <a:rPr lang="en-US" altLang="zh-CN" dirty="0"/>
            <a:t>JavaScript</a:t>
          </a:r>
          <a:endParaRPr lang="zh-CN" altLang="en-US" dirty="0"/>
        </a:p>
      </dgm:t>
    </dgm:pt>
    <dgm:pt modelId="{EFFAF47A-B45C-5943-A6E1-4A3F9F8FD847}" type="parTrans" cxnId="{78B530D4-C964-C747-84BD-8AF24651A033}">
      <dgm:prSet/>
      <dgm:spPr/>
      <dgm:t>
        <a:bodyPr/>
        <a:lstStyle/>
        <a:p>
          <a:endParaRPr lang="zh-CN" altLang="en-US"/>
        </a:p>
      </dgm:t>
    </dgm:pt>
    <dgm:pt modelId="{F5A48B73-98C2-0946-9F89-C3DAABF70ACD}" type="sibTrans" cxnId="{78B530D4-C964-C747-84BD-8AF24651A033}">
      <dgm:prSet/>
      <dgm:spPr/>
      <dgm:t>
        <a:bodyPr/>
        <a:lstStyle/>
        <a:p>
          <a:endParaRPr lang="zh-CN" altLang="en-US"/>
        </a:p>
      </dgm:t>
    </dgm:pt>
    <dgm:pt modelId="{81D7DC4B-0037-7748-B628-FE7360ED81A4}">
      <dgm:prSet phldrT="[文本]"/>
      <dgm:spPr/>
      <dgm:t>
        <a:bodyPr/>
        <a:lstStyle/>
        <a:p>
          <a:r>
            <a:rPr lang="zh-CN" altLang="en-US" dirty="0"/>
            <a:t>类型系统只存在于编译期（特有）</a:t>
          </a:r>
        </a:p>
      </dgm:t>
    </dgm:pt>
    <dgm:pt modelId="{5FFC6BC8-8022-844E-A3E6-737BAF340171}" type="parTrans" cxnId="{3632E342-D5BC-FE4D-ABC2-4CCEDD16C8AB}">
      <dgm:prSet/>
      <dgm:spPr/>
      <dgm:t>
        <a:bodyPr/>
        <a:lstStyle/>
        <a:p>
          <a:endParaRPr lang="zh-CN" altLang="en-US"/>
        </a:p>
      </dgm:t>
    </dgm:pt>
    <dgm:pt modelId="{A978C713-8946-3843-8616-538B241224E4}" type="sibTrans" cxnId="{3632E342-D5BC-FE4D-ABC2-4CCEDD16C8AB}">
      <dgm:prSet/>
      <dgm:spPr/>
      <dgm:t>
        <a:bodyPr/>
        <a:lstStyle/>
        <a:p>
          <a:endParaRPr lang="zh-CN" altLang="en-US"/>
        </a:p>
      </dgm:t>
    </dgm:pt>
    <dgm:pt modelId="{B0241171-626E-184C-AA44-70DD3B2BD7CD}" type="pres">
      <dgm:prSet presAssocID="{5AC264BD-0DA9-B742-B6B1-987ED5229C4D}" presName="linear" presStyleCnt="0">
        <dgm:presLayoutVars>
          <dgm:animLvl val="lvl"/>
          <dgm:resizeHandles val="exact"/>
        </dgm:presLayoutVars>
      </dgm:prSet>
      <dgm:spPr/>
    </dgm:pt>
    <dgm:pt modelId="{5EE5B48A-0372-6A46-B06C-59EA303E7827}" type="pres">
      <dgm:prSet presAssocID="{9D2AEF89-66DC-524F-8704-1504B69A8D1A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708DC075-B2B7-E24E-A5CA-43FD62138B68}" type="pres">
      <dgm:prSet presAssocID="{EE02CB0D-05F6-9A42-8591-D6BD0F5EFB4C}" presName="spacer" presStyleCnt="0"/>
      <dgm:spPr/>
    </dgm:pt>
    <dgm:pt modelId="{B594C29A-DA45-0A49-A7B0-CA2D38773448}" type="pres">
      <dgm:prSet presAssocID="{4F5B3987-45D5-3D45-AE64-230E93AA6BAF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F5A9AB7E-0156-8748-BBB9-5871B2B28363}" type="pres">
      <dgm:prSet presAssocID="{ED570BC9-5B7C-8B4F-86E8-87AD7774E141}" presName="spacer" presStyleCnt="0"/>
      <dgm:spPr/>
    </dgm:pt>
    <dgm:pt modelId="{21D1CF5D-26D1-134F-B8FB-FE0FDDE29F75}" type="pres">
      <dgm:prSet presAssocID="{164C38CE-5BE0-E740-9242-8F41E1228AAE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54A6A6C8-9D35-7440-B0D6-CA79AA8C03F2}" type="pres">
      <dgm:prSet presAssocID="{C10CC54A-F5DB-1C4B-8BEE-7390889025D4}" presName="spacer" presStyleCnt="0"/>
      <dgm:spPr/>
    </dgm:pt>
    <dgm:pt modelId="{C0B501B8-4705-4947-A837-F75D197FC35F}" type="pres">
      <dgm:prSet presAssocID="{772B74F4-C090-1A4E-8E91-78BCDA2F9A91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DCA13B7-7201-A140-A793-1E5C1CF2F454}" type="pres">
      <dgm:prSet presAssocID="{969ABAD0-9A27-2E43-89B3-9A64DC6FAB7C}" presName="spacer" presStyleCnt="0"/>
      <dgm:spPr/>
    </dgm:pt>
    <dgm:pt modelId="{ADE0797C-5BAB-D04F-A685-5B2E4567B5FD}" type="pres">
      <dgm:prSet presAssocID="{2395D3F1-B006-2A45-9074-86C995CEE69E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1A7DC125-EE6E-964B-AF8B-CDED06443683}" type="pres">
      <dgm:prSet presAssocID="{F5A48B73-98C2-0946-9F89-C3DAABF70ACD}" presName="spacer" presStyleCnt="0"/>
      <dgm:spPr/>
    </dgm:pt>
    <dgm:pt modelId="{76643211-3352-4F47-B2EA-F7C87B529C3F}" type="pres">
      <dgm:prSet presAssocID="{81D7DC4B-0037-7748-B628-FE7360ED81A4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3632E342-D5BC-FE4D-ABC2-4CCEDD16C8AB}" srcId="{5AC264BD-0DA9-B742-B6B1-987ED5229C4D}" destId="{81D7DC4B-0037-7748-B628-FE7360ED81A4}" srcOrd="5" destOrd="0" parTransId="{5FFC6BC8-8022-844E-A3E6-737BAF340171}" sibTransId="{A978C713-8946-3843-8616-538B241224E4}"/>
    <dgm:cxn modelId="{6875D14C-9B10-414C-9C01-65C90CB40E5B}" type="presOf" srcId="{164C38CE-5BE0-E740-9242-8F41E1228AAE}" destId="{21D1CF5D-26D1-134F-B8FB-FE0FDDE29F75}" srcOrd="0" destOrd="0" presId="urn:microsoft.com/office/officeart/2005/8/layout/vList2"/>
    <dgm:cxn modelId="{90373861-010D-9841-AF4F-D6A1423E6BCA}" type="presOf" srcId="{772B74F4-C090-1A4E-8E91-78BCDA2F9A91}" destId="{C0B501B8-4705-4947-A837-F75D197FC35F}" srcOrd="0" destOrd="0" presId="urn:microsoft.com/office/officeart/2005/8/layout/vList2"/>
    <dgm:cxn modelId="{6AA1F772-4D23-8F4B-8BBF-0CA36B8527B6}" type="presOf" srcId="{4F5B3987-45D5-3D45-AE64-230E93AA6BAF}" destId="{B594C29A-DA45-0A49-A7B0-CA2D38773448}" srcOrd="0" destOrd="0" presId="urn:microsoft.com/office/officeart/2005/8/layout/vList2"/>
    <dgm:cxn modelId="{C021E188-B1C8-1B46-8DAD-60D39C5161CD}" srcId="{5AC264BD-0DA9-B742-B6B1-987ED5229C4D}" destId="{772B74F4-C090-1A4E-8E91-78BCDA2F9A91}" srcOrd="3" destOrd="0" parTransId="{5A7BF7CA-F066-B240-8A26-096700C3F85B}" sibTransId="{969ABAD0-9A27-2E43-89B3-9A64DC6FAB7C}"/>
    <dgm:cxn modelId="{9D38DDA4-63BA-EE45-B54C-D59B3868158B}" type="presOf" srcId="{9D2AEF89-66DC-524F-8704-1504B69A8D1A}" destId="{5EE5B48A-0372-6A46-B06C-59EA303E7827}" srcOrd="0" destOrd="0" presId="urn:microsoft.com/office/officeart/2005/8/layout/vList2"/>
    <dgm:cxn modelId="{76F2EEBD-3F2F-7C4F-8AB4-D4276E9DBCB2}" type="presOf" srcId="{2395D3F1-B006-2A45-9074-86C995CEE69E}" destId="{ADE0797C-5BAB-D04F-A685-5B2E4567B5FD}" srcOrd="0" destOrd="0" presId="urn:microsoft.com/office/officeart/2005/8/layout/vList2"/>
    <dgm:cxn modelId="{78B530D4-C964-C747-84BD-8AF24651A033}" srcId="{5AC264BD-0DA9-B742-B6B1-987ED5229C4D}" destId="{2395D3F1-B006-2A45-9074-86C995CEE69E}" srcOrd="4" destOrd="0" parTransId="{EFFAF47A-B45C-5943-A6E1-4A3F9F8FD847}" sibTransId="{F5A48B73-98C2-0946-9F89-C3DAABF70ACD}"/>
    <dgm:cxn modelId="{7D0177D8-459F-AD4C-BD95-48DC8BCDB918}" srcId="{5AC264BD-0DA9-B742-B6B1-987ED5229C4D}" destId="{164C38CE-5BE0-E740-9242-8F41E1228AAE}" srcOrd="2" destOrd="0" parTransId="{43C432DD-8A6B-164D-94AE-BE11E520DC49}" sibTransId="{C10CC54A-F5DB-1C4B-8BEE-7390889025D4}"/>
    <dgm:cxn modelId="{B7F934DC-8FF0-884F-9238-5D50579CF119}" type="presOf" srcId="{81D7DC4B-0037-7748-B628-FE7360ED81A4}" destId="{76643211-3352-4F47-B2EA-F7C87B529C3F}" srcOrd="0" destOrd="0" presId="urn:microsoft.com/office/officeart/2005/8/layout/vList2"/>
    <dgm:cxn modelId="{9D22F7DC-66A4-BA41-92FB-058B3F0E6028}" type="presOf" srcId="{5AC264BD-0DA9-B742-B6B1-987ED5229C4D}" destId="{B0241171-626E-184C-AA44-70DD3B2BD7CD}" srcOrd="0" destOrd="0" presId="urn:microsoft.com/office/officeart/2005/8/layout/vList2"/>
    <dgm:cxn modelId="{43584BEF-130C-AC41-8373-9A60D59527F3}" srcId="{5AC264BD-0DA9-B742-B6B1-987ED5229C4D}" destId="{4F5B3987-45D5-3D45-AE64-230E93AA6BAF}" srcOrd="1" destOrd="0" parTransId="{E60464FE-10D8-174B-83EF-F13C801067F8}" sibTransId="{ED570BC9-5B7C-8B4F-86E8-87AD7774E141}"/>
    <dgm:cxn modelId="{02ECAEF5-863D-5B47-BA46-8CD7183744DA}" srcId="{5AC264BD-0DA9-B742-B6B1-987ED5229C4D}" destId="{9D2AEF89-66DC-524F-8704-1504B69A8D1A}" srcOrd="0" destOrd="0" parTransId="{580B5A21-1958-F541-AA19-BB3D17C39E16}" sibTransId="{EE02CB0D-05F6-9A42-8591-D6BD0F5EFB4C}"/>
    <dgm:cxn modelId="{D8A73523-6E6B-3849-9CCD-AA1CC8AF29C7}" type="presParOf" srcId="{B0241171-626E-184C-AA44-70DD3B2BD7CD}" destId="{5EE5B48A-0372-6A46-B06C-59EA303E7827}" srcOrd="0" destOrd="0" presId="urn:microsoft.com/office/officeart/2005/8/layout/vList2"/>
    <dgm:cxn modelId="{3281D907-2F3B-4540-B2F3-3B451CE1B2AE}" type="presParOf" srcId="{B0241171-626E-184C-AA44-70DD3B2BD7CD}" destId="{708DC075-B2B7-E24E-A5CA-43FD62138B68}" srcOrd="1" destOrd="0" presId="urn:microsoft.com/office/officeart/2005/8/layout/vList2"/>
    <dgm:cxn modelId="{695CA05B-B298-814A-8FCC-41823048DEC0}" type="presParOf" srcId="{B0241171-626E-184C-AA44-70DD3B2BD7CD}" destId="{B594C29A-DA45-0A49-A7B0-CA2D38773448}" srcOrd="2" destOrd="0" presId="urn:microsoft.com/office/officeart/2005/8/layout/vList2"/>
    <dgm:cxn modelId="{55A76DB1-9710-6744-B1BA-6420D3E6D4FE}" type="presParOf" srcId="{B0241171-626E-184C-AA44-70DD3B2BD7CD}" destId="{F5A9AB7E-0156-8748-BBB9-5871B2B28363}" srcOrd="3" destOrd="0" presId="urn:microsoft.com/office/officeart/2005/8/layout/vList2"/>
    <dgm:cxn modelId="{BD465BEA-C73F-A540-89AE-968947C2E372}" type="presParOf" srcId="{B0241171-626E-184C-AA44-70DD3B2BD7CD}" destId="{21D1CF5D-26D1-134F-B8FB-FE0FDDE29F75}" srcOrd="4" destOrd="0" presId="urn:microsoft.com/office/officeart/2005/8/layout/vList2"/>
    <dgm:cxn modelId="{6E582100-CA5E-D446-B34A-024F577B8B23}" type="presParOf" srcId="{B0241171-626E-184C-AA44-70DD3B2BD7CD}" destId="{54A6A6C8-9D35-7440-B0D6-CA79AA8C03F2}" srcOrd="5" destOrd="0" presId="urn:microsoft.com/office/officeart/2005/8/layout/vList2"/>
    <dgm:cxn modelId="{963BDC10-E5B2-294C-8793-9ADE5D825C6A}" type="presParOf" srcId="{B0241171-626E-184C-AA44-70DD3B2BD7CD}" destId="{C0B501B8-4705-4947-A837-F75D197FC35F}" srcOrd="6" destOrd="0" presId="urn:microsoft.com/office/officeart/2005/8/layout/vList2"/>
    <dgm:cxn modelId="{6FDCF966-0833-D740-B978-EEE07F37705A}" type="presParOf" srcId="{B0241171-626E-184C-AA44-70DD3B2BD7CD}" destId="{FDCA13B7-7201-A140-A793-1E5C1CF2F454}" srcOrd="7" destOrd="0" presId="urn:microsoft.com/office/officeart/2005/8/layout/vList2"/>
    <dgm:cxn modelId="{18E6521E-C42D-EC42-92EA-50A2CA370E8A}" type="presParOf" srcId="{B0241171-626E-184C-AA44-70DD3B2BD7CD}" destId="{ADE0797C-5BAB-D04F-A685-5B2E4567B5FD}" srcOrd="8" destOrd="0" presId="urn:microsoft.com/office/officeart/2005/8/layout/vList2"/>
    <dgm:cxn modelId="{C5DF6C8B-2C3E-DA4E-96F7-EE5801DBED44}" type="presParOf" srcId="{B0241171-626E-184C-AA44-70DD3B2BD7CD}" destId="{1A7DC125-EE6E-964B-AF8B-CDED06443683}" srcOrd="9" destOrd="0" presId="urn:microsoft.com/office/officeart/2005/8/layout/vList2"/>
    <dgm:cxn modelId="{78A249F1-285F-9345-BD68-40FC2A28DBE1}" type="presParOf" srcId="{B0241171-626E-184C-AA44-70DD3B2BD7CD}" destId="{76643211-3352-4F47-B2EA-F7C87B529C3F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109DB6F-BAED-4D4F-B09E-96A62CC675A6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8ECADD88-8B5A-C84C-BB60-66390761D0C0}">
      <dgm:prSet phldrT="[文本]"/>
      <dgm:spPr/>
      <dgm:t>
        <a:bodyPr/>
        <a:lstStyle/>
        <a:p>
          <a:r>
            <a:rPr lang="en-US" altLang="zh-CN" dirty="0" err="1"/>
            <a:t>ReactiveX</a:t>
          </a:r>
          <a:r>
            <a:rPr lang="zh-CN" altLang="en-US" dirty="0"/>
            <a:t> 大家族的一员</a:t>
          </a:r>
        </a:p>
      </dgm:t>
    </dgm:pt>
    <dgm:pt modelId="{3E266CC4-240A-2547-AF72-52306F7A2045}" type="parTrans" cxnId="{7C0ECD2D-42A8-3343-9CF5-4760E51874C1}">
      <dgm:prSet/>
      <dgm:spPr/>
      <dgm:t>
        <a:bodyPr/>
        <a:lstStyle/>
        <a:p>
          <a:endParaRPr lang="zh-CN" altLang="en-US"/>
        </a:p>
      </dgm:t>
    </dgm:pt>
    <dgm:pt modelId="{3456ABB3-9E79-EB41-81DE-4440951B3404}" type="sibTrans" cxnId="{7C0ECD2D-42A8-3343-9CF5-4760E51874C1}">
      <dgm:prSet/>
      <dgm:spPr/>
      <dgm:t>
        <a:bodyPr/>
        <a:lstStyle/>
        <a:p>
          <a:endParaRPr lang="zh-CN" altLang="en-US"/>
        </a:p>
      </dgm:t>
    </dgm:pt>
    <dgm:pt modelId="{0DF1FC99-E486-4245-AA21-BD0C0BBDC7E2}">
      <dgm:prSet phldrT="[文本]"/>
      <dgm:spPr/>
      <dgm:t>
        <a:bodyPr/>
        <a:lstStyle/>
        <a:p>
          <a:r>
            <a:rPr lang="en-US" altLang="zh-CN" dirty="0" err="1">
              <a:solidFill>
                <a:schemeClr val="accent3"/>
              </a:solidFill>
            </a:rPr>
            <a:t>RxJava</a:t>
          </a:r>
          <a:r>
            <a:rPr lang="en-US" altLang="zh-CN" dirty="0"/>
            <a:t>,</a:t>
          </a:r>
          <a:r>
            <a:rPr lang="zh-CN" altLang="en-US" dirty="0"/>
            <a:t> </a:t>
          </a:r>
          <a:r>
            <a:rPr lang="en-US" altLang="zh-CN" dirty="0" err="1">
              <a:solidFill>
                <a:schemeClr val="accent3"/>
              </a:solidFill>
            </a:rPr>
            <a:t>RxKotlin</a:t>
          </a:r>
          <a:r>
            <a:rPr lang="zh-CN" altLang="en-US" dirty="0"/>
            <a:t> 等的亲兄弟或影分身</a:t>
          </a:r>
        </a:p>
      </dgm:t>
    </dgm:pt>
    <dgm:pt modelId="{90C2355F-1621-714E-B945-03CB4B95EFF2}" type="parTrans" cxnId="{685E6B1D-E5AE-5C43-9D6C-F22953F839F3}">
      <dgm:prSet/>
      <dgm:spPr/>
      <dgm:t>
        <a:bodyPr/>
        <a:lstStyle/>
        <a:p>
          <a:endParaRPr lang="zh-CN" altLang="en-US"/>
        </a:p>
      </dgm:t>
    </dgm:pt>
    <dgm:pt modelId="{C1A81758-977B-5F48-8733-FD266AC867E8}" type="sibTrans" cxnId="{685E6B1D-E5AE-5C43-9D6C-F22953F839F3}">
      <dgm:prSet/>
      <dgm:spPr/>
      <dgm:t>
        <a:bodyPr/>
        <a:lstStyle/>
        <a:p>
          <a:endParaRPr lang="zh-CN" altLang="en-US"/>
        </a:p>
      </dgm:t>
    </dgm:pt>
    <dgm:pt modelId="{BD4F0FF6-FBBA-454F-AA80-FC990D595CD5}">
      <dgm:prSet phldrT="[文本]"/>
      <dgm:spPr/>
      <dgm:t>
        <a:bodyPr/>
        <a:lstStyle/>
        <a:p>
          <a:r>
            <a:rPr lang="en-US" altLang="zh-CN" dirty="0"/>
            <a:t>FRP</a:t>
          </a:r>
          <a:r>
            <a:rPr lang="zh-CN" altLang="en-US" dirty="0"/>
            <a:t> </a:t>
          </a:r>
          <a:r>
            <a:rPr lang="en-US" altLang="zh-CN" dirty="0"/>
            <a:t>=</a:t>
          </a:r>
          <a:r>
            <a:rPr lang="zh-CN" altLang="en-US" dirty="0"/>
            <a:t> </a:t>
          </a:r>
          <a:r>
            <a:rPr lang="en-US" altLang="zh-CN" dirty="0"/>
            <a:t>FP</a:t>
          </a:r>
          <a:r>
            <a:rPr lang="zh-CN" altLang="en-US" dirty="0"/>
            <a:t> </a:t>
          </a:r>
          <a:r>
            <a:rPr lang="en-US" altLang="zh-CN" dirty="0"/>
            <a:t>+</a:t>
          </a:r>
          <a:r>
            <a:rPr lang="zh-CN" altLang="en-US" dirty="0"/>
            <a:t> </a:t>
          </a:r>
          <a:r>
            <a:rPr lang="en-US" altLang="zh-CN" dirty="0"/>
            <a:t>RP</a:t>
          </a:r>
          <a:endParaRPr lang="zh-CN" altLang="en-US" dirty="0"/>
        </a:p>
      </dgm:t>
    </dgm:pt>
    <dgm:pt modelId="{34404325-219C-4B46-9CFE-30DDC7CF36EA}" type="parTrans" cxnId="{C351A3AB-973D-3449-9F42-6D09EF107443}">
      <dgm:prSet/>
      <dgm:spPr/>
      <dgm:t>
        <a:bodyPr/>
        <a:lstStyle/>
        <a:p>
          <a:endParaRPr lang="zh-CN" altLang="en-US"/>
        </a:p>
      </dgm:t>
    </dgm:pt>
    <dgm:pt modelId="{4BBF8E5E-1E18-BC4C-BECA-83BBA9E1C3B7}" type="sibTrans" cxnId="{C351A3AB-973D-3449-9F42-6D09EF107443}">
      <dgm:prSet/>
      <dgm:spPr/>
      <dgm:t>
        <a:bodyPr/>
        <a:lstStyle/>
        <a:p>
          <a:endParaRPr lang="zh-CN" altLang="en-US"/>
        </a:p>
      </dgm:t>
    </dgm:pt>
    <dgm:pt modelId="{C8E0F149-75A1-9B4E-B9B0-4E1B503D5ED1}">
      <dgm:prSet phldrT="[文本]"/>
      <dgm:spPr/>
      <dgm:t>
        <a:bodyPr/>
        <a:lstStyle/>
        <a:p>
          <a:r>
            <a:rPr lang="en-US" altLang="zh-CN" dirty="0"/>
            <a:t>FP</a:t>
          </a:r>
          <a:r>
            <a:rPr lang="zh-CN" altLang="en-US" dirty="0"/>
            <a:t> 负责无状态处理</a:t>
          </a:r>
        </a:p>
      </dgm:t>
    </dgm:pt>
    <dgm:pt modelId="{8467E902-9ABB-7247-A624-49A9BC6E8D93}" type="parTrans" cxnId="{8C122EB3-8AAA-0B41-9264-6C2092FFBAC4}">
      <dgm:prSet/>
      <dgm:spPr/>
      <dgm:t>
        <a:bodyPr/>
        <a:lstStyle/>
        <a:p>
          <a:endParaRPr lang="zh-CN" altLang="en-US"/>
        </a:p>
      </dgm:t>
    </dgm:pt>
    <dgm:pt modelId="{4E5CB968-CA30-AD49-B924-28CDBC7059F4}" type="sibTrans" cxnId="{8C122EB3-8AAA-0B41-9264-6C2092FFBAC4}">
      <dgm:prSet/>
      <dgm:spPr/>
      <dgm:t>
        <a:bodyPr/>
        <a:lstStyle/>
        <a:p>
          <a:endParaRPr lang="zh-CN" altLang="en-US"/>
        </a:p>
      </dgm:t>
    </dgm:pt>
    <dgm:pt modelId="{7211BC0B-AA14-8845-B076-C14F21FB7034}">
      <dgm:prSet phldrT="[文本]"/>
      <dgm:spPr/>
      <dgm:t>
        <a:bodyPr/>
        <a:lstStyle/>
        <a:p>
          <a:r>
            <a:rPr lang="zh-CN" altLang="en-US" dirty="0"/>
            <a:t>同样的思维模式，本地化的语法</a:t>
          </a:r>
        </a:p>
      </dgm:t>
    </dgm:pt>
    <dgm:pt modelId="{1572A6F0-572D-C746-8006-88F59B4CFF3F}" type="parTrans" cxnId="{E04978F3-B539-2242-B728-1D9302B3CF00}">
      <dgm:prSet/>
      <dgm:spPr/>
      <dgm:t>
        <a:bodyPr/>
        <a:lstStyle/>
        <a:p>
          <a:endParaRPr lang="zh-CN" altLang="en-US"/>
        </a:p>
      </dgm:t>
    </dgm:pt>
    <dgm:pt modelId="{B6C6C0A7-FCD0-D44D-B09D-F55A46975D64}" type="sibTrans" cxnId="{E04978F3-B539-2242-B728-1D9302B3CF00}">
      <dgm:prSet/>
      <dgm:spPr/>
      <dgm:t>
        <a:bodyPr/>
        <a:lstStyle/>
        <a:p>
          <a:endParaRPr lang="zh-CN" altLang="en-US"/>
        </a:p>
      </dgm:t>
    </dgm:pt>
    <dgm:pt modelId="{4D7580CC-2738-7C48-AE55-6FFB59E69BC5}">
      <dgm:prSet phldrT="[文本]"/>
      <dgm:spPr/>
      <dgm:t>
        <a:bodyPr/>
        <a:lstStyle/>
        <a:p>
          <a:r>
            <a:rPr lang="en-US" altLang="zh-CN" dirty="0"/>
            <a:t>RP</a:t>
          </a:r>
          <a:r>
            <a:rPr lang="zh-CN" altLang="en-US" dirty="0"/>
            <a:t> 负责建模事件，管理状态</a:t>
          </a:r>
        </a:p>
      </dgm:t>
    </dgm:pt>
    <dgm:pt modelId="{78EC0911-3564-824C-8B60-3972D649E127}" type="parTrans" cxnId="{1550B695-56A9-204A-9222-2E0FCC1C5514}">
      <dgm:prSet/>
      <dgm:spPr/>
      <dgm:t>
        <a:bodyPr/>
        <a:lstStyle/>
        <a:p>
          <a:endParaRPr lang="zh-CN" altLang="en-US"/>
        </a:p>
      </dgm:t>
    </dgm:pt>
    <dgm:pt modelId="{7E547004-2456-0F4A-999E-5C2D85AE938E}" type="sibTrans" cxnId="{1550B695-56A9-204A-9222-2E0FCC1C5514}">
      <dgm:prSet/>
      <dgm:spPr/>
      <dgm:t>
        <a:bodyPr/>
        <a:lstStyle/>
        <a:p>
          <a:endParaRPr lang="zh-CN" altLang="en-US"/>
        </a:p>
      </dgm:t>
    </dgm:pt>
    <dgm:pt modelId="{75ADA038-BE82-A148-AB02-66FC6A964E9B}">
      <dgm:prSet phldrT="[文本]"/>
      <dgm:spPr/>
      <dgm:t>
        <a:bodyPr/>
        <a:lstStyle/>
        <a:p>
          <a:r>
            <a:rPr lang="zh-CN" altLang="en-US" dirty="0"/>
            <a:t>如果你会任何一个 </a:t>
          </a:r>
          <a:r>
            <a:rPr lang="en-US" altLang="zh-CN" dirty="0"/>
            <a:t>Rx</a:t>
          </a:r>
          <a:r>
            <a:rPr lang="zh-CN" altLang="en-US" dirty="0"/>
            <a:t>*，那么 </a:t>
          </a:r>
          <a:r>
            <a:rPr lang="en-US" altLang="zh-CN" dirty="0" err="1"/>
            <a:t>RxJS</a:t>
          </a:r>
          <a:r>
            <a:rPr lang="zh-CN" altLang="en-US" dirty="0"/>
            <a:t> 无难度</a:t>
          </a:r>
        </a:p>
      </dgm:t>
    </dgm:pt>
    <dgm:pt modelId="{180E5918-ECED-414D-B21E-9191A0FCFBA9}" type="parTrans" cxnId="{A7413069-12DD-474C-8D60-FCE9630167B2}">
      <dgm:prSet/>
      <dgm:spPr/>
      <dgm:t>
        <a:bodyPr/>
        <a:lstStyle/>
        <a:p>
          <a:endParaRPr lang="zh-CN" altLang="en-US"/>
        </a:p>
      </dgm:t>
    </dgm:pt>
    <dgm:pt modelId="{183BF829-8BCA-B446-B146-042BC5E80130}" type="sibTrans" cxnId="{A7413069-12DD-474C-8D60-FCE9630167B2}">
      <dgm:prSet/>
      <dgm:spPr/>
      <dgm:t>
        <a:bodyPr/>
        <a:lstStyle/>
        <a:p>
          <a:endParaRPr lang="zh-CN" altLang="en-US"/>
        </a:p>
      </dgm:t>
    </dgm:pt>
    <dgm:pt modelId="{EC43ED48-EA93-4D43-8CAD-488DD816E31D}" type="pres">
      <dgm:prSet presAssocID="{3109DB6F-BAED-4D4F-B09E-96A62CC675A6}" presName="linear" presStyleCnt="0">
        <dgm:presLayoutVars>
          <dgm:animLvl val="lvl"/>
          <dgm:resizeHandles val="exact"/>
        </dgm:presLayoutVars>
      </dgm:prSet>
      <dgm:spPr/>
    </dgm:pt>
    <dgm:pt modelId="{F104BE10-E7B2-E64D-B1C7-9B87349FD959}" type="pres">
      <dgm:prSet presAssocID="{8ECADD88-8B5A-C84C-BB60-66390761D0C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8CAB061-2416-3148-AE26-D32189A48876}" type="pres">
      <dgm:prSet presAssocID="{8ECADD88-8B5A-C84C-BB60-66390761D0C0}" presName="childText" presStyleLbl="revTx" presStyleIdx="0" presStyleCnt="2">
        <dgm:presLayoutVars>
          <dgm:bulletEnabled val="1"/>
        </dgm:presLayoutVars>
      </dgm:prSet>
      <dgm:spPr/>
    </dgm:pt>
    <dgm:pt modelId="{D10B6DE2-F965-D643-A736-3FE231553F97}" type="pres">
      <dgm:prSet presAssocID="{BD4F0FF6-FBBA-454F-AA80-FC990D595CD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DA55249-6E9B-9B4B-85FD-FB6048881C90}" type="pres">
      <dgm:prSet presAssocID="{BD4F0FF6-FBBA-454F-AA80-FC990D595CD5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EFC09315-B184-F34B-ACD8-0101B43BC69C}" type="presOf" srcId="{C8E0F149-75A1-9B4E-B9B0-4E1B503D5ED1}" destId="{FDA55249-6E9B-9B4B-85FD-FB6048881C90}" srcOrd="0" destOrd="0" presId="urn:microsoft.com/office/officeart/2005/8/layout/vList2"/>
    <dgm:cxn modelId="{685E6B1D-E5AE-5C43-9D6C-F22953F839F3}" srcId="{8ECADD88-8B5A-C84C-BB60-66390761D0C0}" destId="{0DF1FC99-E486-4245-AA21-BD0C0BBDC7E2}" srcOrd="0" destOrd="0" parTransId="{90C2355F-1621-714E-B945-03CB4B95EFF2}" sibTransId="{C1A81758-977B-5F48-8733-FD266AC867E8}"/>
    <dgm:cxn modelId="{7C0ECD2D-42A8-3343-9CF5-4760E51874C1}" srcId="{3109DB6F-BAED-4D4F-B09E-96A62CC675A6}" destId="{8ECADD88-8B5A-C84C-BB60-66390761D0C0}" srcOrd="0" destOrd="0" parTransId="{3E266CC4-240A-2547-AF72-52306F7A2045}" sibTransId="{3456ABB3-9E79-EB41-81DE-4440951B3404}"/>
    <dgm:cxn modelId="{F8398154-242C-994F-B072-15DF7D0EC17A}" type="presOf" srcId="{7211BC0B-AA14-8845-B076-C14F21FB7034}" destId="{98CAB061-2416-3148-AE26-D32189A48876}" srcOrd="0" destOrd="1" presId="urn:microsoft.com/office/officeart/2005/8/layout/vList2"/>
    <dgm:cxn modelId="{8F95B160-27E8-614F-AFE2-4D2725B7DDBD}" type="presOf" srcId="{3109DB6F-BAED-4D4F-B09E-96A62CC675A6}" destId="{EC43ED48-EA93-4D43-8CAD-488DD816E31D}" srcOrd="0" destOrd="0" presId="urn:microsoft.com/office/officeart/2005/8/layout/vList2"/>
    <dgm:cxn modelId="{A7413069-12DD-474C-8D60-FCE9630167B2}" srcId="{8ECADD88-8B5A-C84C-BB60-66390761D0C0}" destId="{75ADA038-BE82-A148-AB02-66FC6A964E9B}" srcOrd="2" destOrd="0" parTransId="{180E5918-ECED-414D-B21E-9191A0FCFBA9}" sibTransId="{183BF829-8BCA-B446-B146-042BC5E80130}"/>
    <dgm:cxn modelId="{BF92F275-AE9E-684E-982B-77357E83A7C4}" type="presOf" srcId="{0DF1FC99-E486-4245-AA21-BD0C0BBDC7E2}" destId="{98CAB061-2416-3148-AE26-D32189A48876}" srcOrd="0" destOrd="0" presId="urn:microsoft.com/office/officeart/2005/8/layout/vList2"/>
    <dgm:cxn modelId="{CDD79F7C-651F-F74A-A259-C1CFD2CA60D4}" type="presOf" srcId="{4D7580CC-2738-7C48-AE55-6FFB59E69BC5}" destId="{FDA55249-6E9B-9B4B-85FD-FB6048881C90}" srcOrd="0" destOrd="1" presId="urn:microsoft.com/office/officeart/2005/8/layout/vList2"/>
    <dgm:cxn modelId="{1550B695-56A9-204A-9222-2E0FCC1C5514}" srcId="{BD4F0FF6-FBBA-454F-AA80-FC990D595CD5}" destId="{4D7580CC-2738-7C48-AE55-6FFB59E69BC5}" srcOrd="1" destOrd="0" parTransId="{78EC0911-3564-824C-8B60-3972D649E127}" sibTransId="{7E547004-2456-0F4A-999E-5C2D85AE938E}"/>
    <dgm:cxn modelId="{746144AA-D428-A946-902E-AA27FF5954D1}" type="presOf" srcId="{75ADA038-BE82-A148-AB02-66FC6A964E9B}" destId="{98CAB061-2416-3148-AE26-D32189A48876}" srcOrd="0" destOrd="2" presId="urn:microsoft.com/office/officeart/2005/8/layout/vList2"/>
    <dgm:cxn modelId="{C351A3AB-973D-3449-9F42-6D09EF107443}" srcId="{3109DB6F-BAED-4D4F-B09E-96A62CC675A6}" destId="{BD4F0FF6-FBBA-454F-AA80-FC990D595CD5}" srcOrd="1" destOrd="0" parTransId="{34404325-219C-4B46-9CFE-30DDC7CF36EA}" sibTransId="{4BBF8E5E-1E18-BC4C-BECA-83BBA9E1C3B7}"/>
    <dgm:cxn modelId="{8C122EB3-8AAA-0B41-9264-6C2092FFBAC4}" srcId="{BD4F0FF6-FBBA-454F-AA80-FC990D595CD5}" destId="{C8E0F149-75A1-9B4E-B9B0-4E1B503D5ED1}" srcOrd="0" destOrd="0" parTransId="{8467E902-9ABB-7247-A624-49A9BC6E8D93}" sibTransId="{4E5CB968-CA30-AD49-B924-28CDBC7059F4}"/>
    <dgm:cxn modelId="{B0FC6FF2-157D-9643-B956-C3E4E2340E46}" type="presOf" srcId="{8ECADD88-8B5A-C84C-BB60-66390761D0C0}" destId="{F104BE10-E7B2-E64D-B1C7-9B87349FD959}" srcOrd="0" destOrd="0" presId="urn:microsoft.com/office/officeart/2005/8/layout/vList2"/>
    <dgm:cxn modelId="{E04978F3-B539-2242-B728-1D9302B3CF00}" srcId="{8ECADD88-8B5A-C84C-BB60-66390761D0C0}" destId="{7211BC0B-AA14-8845-B076-C14F21FB7034}" srcOrd="1" destOrd="0" parTransId="{1572A6F0-572D-C746-8006-88F59B4CFF3F}" sibTransId="{B6C6C0A7-FCD0-D44D-B09D-F55A46975D64}"/>
    <dgm:cxn modelId="{DDBCC3F4-2626-3D43-AD9D-CBBD90C1DA5B}" type="presOf" srcId="{BD4F0FF6-FBBA-454F-AA80-FC990D595CD5}" destId="{D10B6DE2-F965-D643-A736-3FE231553F97}" srcOrd="0" destOrd="0" presId="urn:microsoft.com/office/officeart/2005/8/layout/vList2"/>
    <dgm:cxn modelId="{9ED88035-F4EE-6942-813A-CA0967F8C9E6}" type="presParOf" srcId="{EC43ED48-EA93-4D43-8CAD-488DD816E31D}" destId="{F104BE10-E7B2-E64D-B1C7-9B87349FD959}" srcOrd="0" destOrd="0" presId="urn:microsoft.com/office/officeart/2005/8/layout/vList2"/>
    <dgm:cxn modelId="{5BCA9BA8-E3DE-D24C-AC8B-5BC665EE3DEF}" type="presParOf" srcId="{EC43ED48-EA93-4D43-8CAD-488DD816E31D}" destId="{98CAB061-2416-3148-AE26-D32189A48876}" srcOrd="1" destOrd="0" presId="urn:microsoft.com/office/officeart/2005/8/layout/vList2"/>
    <dgm:cxn modelId="{6B794249-5584-8D44-B8EB-647D1ABEA917}" type="presParOf" srcId="{EC43ED48-EA93-4D43-8CAD-488DD816E31D}" destId="{D10B6DE2-F965-D643-A736-3FE231553F97}" srcOrd="2" destOrd="0" presId="urn:microsoft.com/office/officeart/2005/8/layout/vList2"/>
    <dgm:cxn modelId="{2F0FB8F6-EDAC-E44A-9262-B26D355DE697}" type="presParOf" srcId="{EC43ED48-EA93-4D43-8CAD-488DD816E31D}" destId="{FDA55249-6E9B-9B4B-85FD-FB6048881C9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556686A8-617B-6D4A-968D-E5CCF58B5895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9742FEFE-5CC1-964B-B9B1-04757C4D3111}">
      <dgm:prSet phldrT="[文本]"/>
      <dgm:spPr/>
      <dgm:t>
        <a:bodyPr/>
        <a:lstStyle/>
        <a:p>
          <a:r>
            <a:rPr lang="zh-CN" altLang="en-US" dirty="0"/>
            <a:t>函数式（类比 </a:t>
          </a:r>
          <a:r>
            <a:rPr lang="en-US" altLang="zh-CN" dirty="0"/>
            <a:t>Java</a:t>
          </a:r>
          <a:r>
            <a:rPr lang="zh-CN" altLang="en-US" dirty="0"/>
            <a:t> </a:t>
          </a:r>
          <a:r>
            <a:rPr lang="en-US" altLang="zh-CN" dirty="0"/>
            <a:t>8</a:t>
          </a:r>
          <a:r>
            <a:rPr lang="zh-CN" altLang="en-US" dirty="0"/>
            <a:t> </a:t>
          </a:r>
          <a:r>
            <a:rPr lang="en-US" altLang="zh-CN" dirty="0"/>
            <a:t>Stream</a:t>
          </a:r>
          <a:r>
            <a:rPr lang="zh-CN" altLang="en-US" dirty="0"/>
            <a:t>）</a:t>
          </a:r>
        </a:p>
      </dgm:t>
    </dgm:pt>
    <dgm:pt modelId="{9825449E-1302-894F-AD85-A2D3A85AEBCC}" type="parTrans" cxnId="{ED56ABE5-2370-4C43-887C-A19652DA37EE}">
      <dgm:prSet/>
      <dgm:spPr/>
      <dgm:t>
        <a:bodyPr/>
        <a:lstStyle/>
        <a:p>
          <a:endParaRPr lang="zh-CN" altLang="en-US"/>
        </a:p>
      </dgm:t>
    </dgm:pt>
    <dgm:pt modelId="{6210CFCC-D0A0-004E-A200-4D9DA2744438}" type="sibTrans" cxnId="{ED56ABE5-2370-4C43-887C-A19652DA37EE}">
      <dgm:prSet/>
      <dgm:spPr/>
      <dgm:t>
        <a:bodyPr/>
        <a:lstStyle/>
        <a:p>
          <a:endParaRPr lang="zh-CN" altLang="en-US"/>
        </a:p>
      </dgm:t>
    </dgm:pt>
    <dgm:pt modelId="{ADA99E6B-F292-2044-ADD7-E473DEDCB1B8}">
      <dgm:prSet phldrT="[文本]"/>
      <dgm:spPr/>
      <dgm:t>
        <a:bodyPr/>
        <a:lstStyle/>
        <a:p>
          <a:r>
            <a:rPr lang="zh-CN" altLang="en-US" dirty="0"/>
            <a:t>响应式（类比 </a:t>
          </a:r>
          <a:r>
            <a:rPr lang="en-US" altLang="zh-CN" dirty="0"/>
            <a:t>Message</a:t>
          </a:r>
          <a:r>
            <a:rPr lang="zh-CN" altLang="en-US" dirty="0"/>
            <a:t> </a:t>
          </a:r>
          <a:r>
            <a:rPr lang="en-US" altLang="zh-CN" dirty="0"/>
            <a:t>Queue</a:t>
          </a:r>
          <a:r>
            <a:rPr lang="zh-CN" altLang="en-US" dirty="0"/>
            <a:t>）</a:t>
          </a:r>
        </a:p>
      </dgm:t>
    </dgm:pt>
    <dgm:pt modelId="{D7A917EC-0DB1-A34A-93EC-9302D4CFCDD7}" type="parTrans" cxnId="{9F21486C-6B4B-6C48-BD18-E63334EB216A}">
      <dgm:prSet/>
      <dgm:spPr/>
      <dgm:t>
        <a:bodyPr/>
        <a:lstStyle/>
        <a:p>
          <a:endParaRPr lang="zh-CN" altLang="en-US"/>
        </a:p>
      </dgm:t>
    </dgm:pt>
    <dgm:pt modelId="{36DFD062-DE8B-7E4E-AA23-229DAC034B86}" type="sibTrans" cxnId="{9F21486C-6B4B-6C48-BD18-E63334EB216A}">
      <dgm:prSet/>
      <dgm:spPr/>
      <dgm:t>
        <a:bodyPr/>
        <a:lstStyle/>
        <a:p>
          <a:endParaRPr lang="zh-CN" altLang="en-US"/>
        </a:p>
      </dgm:t>
    </dgm:pt>
    <dgm:pt modelId="{932D9068-C27F-BC49-A542-9FD7FBD85FE8}">
      <dgm:prSet phldrT="[文本]"/>
      <dgm:spPr/>
      <dgm:t>
        <a:bodyPr/>
        <a:lstStyle/>
        <a:p>
          <a:r>
            <a:rPr lang="zh-CN" altLang="en-US" dirty="0"/>
            <a:t>组装管道，等值来</a:t>
          </a:r>
        </a:p>
      </dgm:t>
    </dgm:pt>
    <dgm:pt modelId="{992F0BB3-3EC9-DC40-9903-796B63DF641C}" type="parTrans" cxnId="{CA0910B9-A429-444C-B1EE-8D13D78B8281}">
      <dgm:prSet/>
      <dgm:spPr/>
      <dgm:t>
        <a:bodyPr/>
        <a:lstStyle/>
        <a:p>
          <a:endParaRPr lang="zh-CN" altLang="en-US"/>
        </a:p>
      </dgm:t>
    </dgm:pt>
    <dgm:pt modelId="{A7FBB1E8-70F2-704D-8516-839B54A1AE4C}" type="sibTrans" cxnId="{CA0910B9-A429-444C-B1EE-8D13D78B8281}">
      <dgm:prSet/>
      <dgm:spPr/>
      <dgm:t>
        <a:bodyPr/>
        <a:lstStyle/>
        <a:p>
          <a:endParaRPr lang="zh-CN" altLang="en-US"/>
        </a:p>
      </dgm:t>
    </dgm:pt>
    <dgm:pt modelId="{EF7628EC-8F3F-9446-9241-F61F8B0D72DA}">
      <dgm:prSet phldrT="[文本]"/>
      <dgm:spPr/>
      <dgm:t>
        <a:bodyPr/>
        <a:lstStyle/>
        <a:p>
          <a:r>
            <a:rPr lang="zh-CN" altLang="en-US" dirty="0"/>
            <a:t>坚持不可变性（注意，</a:t>
          </a:r>
          <a:r>
            <a:rPr lang="en-US" altLang="zh-CN" dirty="0" err="1"/>
            <a:t>ts</a:t>
          </a:r>
          <a:r>
            <a:rPr lang="zh-CN" altLang="en-US" dirty="0"/>
            <a:t> </a:t>
          </a:r>
          <a:r>
            <a:rPr lang="zh-CN" altLang="en-US" dirty="0">
              <a:solidFill>
                <a:schemeClr val="accent3"/>
              </a:solidFill>
            </a:rPr>
            <a:t>无法限制函数</a:t>
          </a:r>
          <a:r>
            <a:rPr lang="zh-CN" altLang="en-US" dirty="0"/>
            <a:t>的副作用）</a:t>
          </a:r>
        </a:p>
      </dgm:t>
    </dgm:pt>
    <dgm:pt modelId="{C5E015C5-FB0A-6D48-8F43-6E9AAF67C13E}" type="parTrans" cxnId="{0EAC20DC-8952-F841-9E4F-2CFB6905AF7E}">
      <dgm:prSet/>
      <dgm:spPr/>
      <dgm:t>
        <a:bodyPr/>
        <a:lstStyle/>
        <a:p>
          <a:endParaRPr lang="zh-CN" altLang="en-US"/>
        </a:p>
      </dgm:t>
    </dgm:pt>
    <dgm:pt modelId="{5E26DFB0-6217-124F-8E6E-29903A75D8FF}" type="sibTrans" cxnId="{0EAC20DC-8952-F841-9E4F-2CFB6905AF7E}">
      <dgm:prSet/>
      <dgm:spPr/>
      <dgm:t>
        <a:bodyPr/>
        <a:lstStyle/>
        <a:p>
          <a:endParaRPr lang="zh-CN" altLang="en-US"/>
        </a:p>
      </dgm:t>
    </dgm:pt>
    <dgm:pt modelId="{45A53DF3-6BB7-6C48-8A01-8177A66E5B59}">
      <dgm:prSet phldrT="[文本]"/>
      <dgm:spPr/>
      <dgm:t>
        <a:bodyPr/>
        <a:lstStyle/>
        <a:p>
          <a:r>
            <a:rPr lang="zh-CN" altLang="en-US" dirty="0"/>
            <a:t>从单体处理到集合处理</a:t>
          </a:r>
        </a:p>
      </dgm:t>
    </dgm:pt>
    <dgm:pt modelId="{FFF44D7B-9851-114E-8F18-5803BE710625}" type="parTrans" cxnId="{BF563AF9-59FE-C943-970C-A21100182209}">
      <dgm:prSet/>
      <dgm:spPr/>
      <dgm:t>
        <a:bodyPr/>
        <a:lstStyle/>
        <a:p>
          <a:endParaRPr lang="zh-CN" altLang="en-US"/>
        </a:p>
      </dgm:t>
    </dgm:pt>
    <dgm:pt modelId="{F112A4BD-0FDB-D24A-BAD3-C212B4DD65DD}" type="sibTrans" cxnId="{BF563AF9-59FE-C943-970C-A21100182209}">
      <dgm:prSet/>
      <dgm:spPr/>
      <dgm:t>
        <a:bodyPr/>
        <a:lstStyle/>
        <a:p>
          <a:endParaRPr lang="zh-CN" altLang="en-US"/>
        </a:p>
      </dgm:t>
    </dgm:pt>
    <dgm:pt modelId="{8D684FEE-3E68-594A-98A1-6EA88D977543}">
      <dgm:prSet phldrT="[文本]"/>
      <dgm:spPr/>
      <dgm:t>
        <a:bodyPr/>
        <a:lstStyle/>
        <a:p>
          <a:r>
            <a:rPr lang="zh-CN" altLang="en-US" dirty="0"/>
            <a:t>惰性求值，操作归并</a:t>
          </a:r>
        </a:p>
      </dgm:t>
    </dgm:pt>
    <dgm:pt modelId="{0F93BA40-AB4A-4341-94AC-36B53E84E9E9}" type="parTrans" cxnId="{C2FB4609-A6E4-8349-9557-7E4BD8118EC4}">
      <dgm:prSet/>
      <dgm:spPr/>
      <dgm:t>
        <a:bodyPr/>
        <a:lstStyle/>
        <a:p>
          <a:endParaRPr lang="zh-CN" altLang="en-US"/>
        </a:p>
      </dgm:t>
    </dgm:pt>
    <dgm:pt modelId="{5C565801-FB51-CB4E-ABDC-F6DD5788BD4F}" type="sibTrans" cxnId="{C2FB4609-A6E4-8349-9557-7E4BD8118EC4}">
      <dgm:prSet/>
      <dgm:spPr/>
      <dgm:t>
        <a:bodyPr/>
        <a:lstStyle/>
        <a:p>
          <a:endParaRPr lang="zh-CN" altLang="en-US"/>
        </a:p>
      </dgm:t>
    </dgm:pt>
    <dgm:pt modelId="{4BA09155-8032-9749-A86E-008DFC6DBD3F}">
      <dgm:prSet phldrT="[文本]"/>
      <dgm:spPr/>
      <dgm:t>
        <a:bodyPr/>
        <a:lstStyle/>
        <a:p>
          <a:r>
            <a:rPr lang="zh-CN" altLang="en-US" dirty="0"/>
            <a:t>统一了同步与异步，开发时始终假设是异步操作</a:t>
          </a:r>
        </a:p>
      </dgm:t>
    </dgm:pt>
    <dgm:pt modelId="{8B539A99-E7B9-D545-9E7C-C5E104816AE6}" type="parTrans" cxnId="{A05913DC-BB99-ED49-93FB-114F3DB26890}">
      <dgm:prSet/>
      <dgm:spPr/>
      <dgm:t>
        <a:bodyPr/>
        <a:lstStyle/>
        <a:p>
          <a:endParaRPr lang="zh-CN" altLang="en-US"/>
        </a:p>
      </dgm:t>
    </dgm:pt>
    <dgm:pt modelId="{92A45CD9-1132-1447-A082-8A9A23835880}" type="sibTrans" cxnId="{A05913DC-BB99-ED49-93FB-114F3DB26890}">
      <dgm:prSet/>
      <dgm:spPr/>
      <dgm:t>
        <a:bodyPr/>
        <a:lstStyle/>
        <a:p>
          <a:endParaRPr lang="zh-CN" altLang="en-US"/>
        </a:p>
      </dgm:t>
    </dgm:pt>
    <dgm:pt modelId="{B6BD6873-CC44-004C-B7F0-26132563EB22}" type="pres">
      <dgm:prSet presAssocID="{556686A8-617B-6D4A-968D-E5CCF58B5895}" presName="linear" presStyleCnt="0">
        <dgm:presLayoutVars>
          <dgm:animLvl val="lvl"/>
          <dgm:resizeHandles val="exact"/>
        </dgm:presLayoutVars>
      </dgm:prSet>
      <dgm:spPr/>
    </dgm:pt>
    <dgm:pt modelId="{893761AF-025A-7D48-B0B9-7576E67B4350}" type="pres">
      <dgm:prSet presAssocID="{9742FEFE-5CC1-964B-B9B1-04757C4D311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2DD52AA-D883-9240-B2C2-739E05B6270A}" type="pres">
      <dgm:prSet presAssocID="{9742FEFE-5CC1-964B-B9B1-04757C4D3111}" presName="childText" presStyleLbl="revTx" presStyleIdx="0" presStyleCnt="2">
        <dgm:presLayoutVars>
          <dgm:bulletEnabled val="1"/>
        </dgm:presLayoutVars>
      </dgm:prSet>
      <dgm:spPr/>
    </dgm:pt>
    <dgm:pt modelId="{172FC19A-E636-9241-AD8D-6EB614F87B0D}" type="pres">
      <dgm:prSet presAssocID="{ADA99E6B-F292-2044-ADD7-E473DEDCB1B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6753E35-C70A-1A4F-ACB3-7ED0308608A9}" type="pres">
      <dgm:prSet presAssocID="{ADA99E6B-F292-2044-ADD7-E473DEDCB1B8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2FB4609-A6E4-8349-9557-7E4BD8118EC4}" srcId="{9742FEFE-5CC1-964B-B9B1-04757C4D3111}" destId="{8D684FEE-3E68-594A-98A1-6EA88D977543}" srcOrd="2" destOrd="0" parTransId="{0F93BA40-AB4A-4341-94AC-36B53E84E9E9}" sibTransId="{5C565801-FB51-CB4E-ABDC-F6DD5788BD4F}"/>
    <dgm:cxn modelId="{2AD7F038-FD8B-0A40-B826-246B678AB4B4}" type="presOf" srcId="{ADA99E6B-F292-2044-ADD7-E473DEDCB1B8}" destId="{172FC19A-E636-9241-AD8D-6EB614F87B0D}" srcOrd="0" destOrd="0" presId="urn:microsoft.com/office/officeart/2005/8/layout/vList2"/>
    <dgm:cxn modelId="{23A80242-890C-7042-90F5-F6DD80FC49C1}" type="presOf" srcId="{9742FEFE-5CC1-964B-B9B1-04757C4D3111}" destId="{893761AF-025A-7D48-B0B9-7576E67B4350}" srcOrd="0" destOrd="0" presId="urn:microsoft.com/office/officeart/2005/8/layout/vList2"/>
    <dgm:cxn modelId="{9F21486C-6B4B-6C48-BD18-E63334EB216A}" srcId="{556686A8-617B-6D4A-968D-E5CCF58B5895}" destId="{ADA99E6B-F292-2044-ADD7-E473DEDCB1B8}" srcOrd="1" destOrd="0" parTransId="{D7A917EC-0DB1-A34A-93EC-9302D4CFCDD7}" sibTransId="{36DFD062-DE8B-7E4E-AA23-229DAC034B86}"/>
    <dgm:cxn modelId="{476F9D99-45FB-8D45-A9CF-3ACEE634FAE6}" type="presOf" srcId="{45A53DF3-6BB7-6C48-8A01-8177A66E5B59}" destId="{72DD52AA-D883-9240-B2C2-739E05B6270A}" srcOrd="0" destOrd="0" presId="urn:microsoft.com/office/officeart/2005/8/layout/vList2"/>
    <dgm:cxn modelId="{DD86519B-DF19-E948-A540-F6EF04BB9B6A}" type="presOf" srcId="{932D9068-C27F-BC49-A542-9FD7FBD85FE8}" destId="{06753E35-C70A-1A4F-ACB3-7ED0308608A9}" srcOrd="0" destOrd="0" presId="urn:microsoft.com/office/officeart/2005/8/layout/vList2"/>
    <dgm:cxn modelId="{AE23A2A8-D623-6143-8785-87BA33AA8294}" type="presOf" srcId="{556686A8-617B-6D4A-968D-E5CCF58B5895}" destId="{B6BD6873-CC44-004C-B7F0-26132563EB22}" srcOrd="0" destOrd="0" presId="urn:microsoft.com/office/officeart/2005/8/layout/vList2"/>
    <dgm:cxn modelId="{418912B8-320E-5C4B-A6AA-CB57E48B0D8A}" type="presOf" srcId="{EF7628EC-8F3F-9446-9241-F61F8B0D72DA}" destId="{72DD52AA-D883-9240-B2C2-739E05B6270A}" srcOrd="0" destOrd="1" presId="urn:microsoft.com/office/officeart/2005/8/layout/vList2"/>
    <dgm:cxn modelId="{CA0910B9-A429-444C-B1EE-8D13D78B8281}" srcId="{ADA99E6B-F292-2044-ADD7-E473DEDCB1B8}" destId="{932D9068-C27F-BC49-A542-9FD7FBD85FE8}" srcOrd="0" destOrd="0" parTransId="{992F0BB3-3EC9-DC40-9903-796B63DF641C}" sibTransId="{A7FBB1E8-70F2-704D-8516-839B54A1AE4C}"/>
    <dgm:cxn modelId="{A05913DC-BB99-ED49-93FB-114F3DB26890}" srcId="{ADA99E6B-F292-2044-ADD7-E473DEDCB1B8}" destId="{4BA09155-8032-9749-A86E-008DFC6DBD3F}" srcOrd="1" destOrd="0" parTransId="{8B539A99-E7B9-D545-9E7C-C5E104816AE6}" sibTransId="{92A45CD9-1132-1447-A082-8A9A23835880}"/>
    <dgm:cxn modelId="{0EAC20DC-8952-F841-9E4F-2CFB6905AF7E}" srcId="{9742FEFE-5CC1-964B-B9B1-04757C4D3111}" destId="{EF7628EC-8F3F-9446-9241-F61F8B0D72DA}" srcOrd="1" destOrd="0" parTransId="{C5E015C5-FB0A-6D48-8F43-6E9AAF67C13E}" sibTransId="{5E26DFB0-6217-124F-8E6E-29903A75D8FF}"/>
    <dgm:cxn modelId="{BE31CEDE-F7AE-B44E-9298-C5F47DE314CB}" type="presOf" srcId="{8D684FEE-3E68-594A-98A1-6EA88D977543}" destId="{72DD52AA-D883-9240-B2C2-739E05B6270A}" srcOrd="0" destOrd="2" presId="urn:microsoft.com/office/officeart/2005/8/layout/vList2"/>
    <dgm:cxn modelId="{C1D55CDF-ED2B-0842-961F-89F44975DFBC}" type="presOf" srcId="{4BA09155-8032-9749-A86E-008DFC6DBD3F}" destId="{06753E35-C70A-1A4F-ACB3-7ED0308608A9}" srcOrd="0" destOrd="1" presId="urn:microsoft.com/office/officeart/2005/8/layout/vList2"/>
    <dgm:cxn modelId="{ED56ABE5-2370-4C43-887C-A19652DA37EE}" srcId="{556686A8-617B-6D4A-968D-E5CCF58B5895}" destId="{9742FEFE-5CC1-964B-B9B1-04757C4D3111}" srcOrd="0" destOrd="0" parTransId="{9825449E-1302-894F-AD85-A2D3A85AEBCC}" sibTransId="{6210CFCC-D0A0-004E-A200-4D9DA2744438}"/>
    <dgm:cxn modelId="{BF563AF9-59FE-C943-970C-A21100182209}" srcId="{9742FEFE-5CC1-964B-B9B1-04757C4D3111}" destId="{45A53DF3-6BB7-6C48-8A01-8177A66E5B59}" srcOrd="0" destOrd="0" parTransId="{FFF44D7B-9851-114E-8F18-5803BE710625}" sibTransId="{F112A4BD-0FDB-D24A-BAD3-C212B4DD65DD}"/>
    <dgm:cxn modelId="{C6CC8F4D-AEC5-0D42-9735-3A16BD34C427}" type="presParOf" srcId="{B6BD6873-CC44-004C-B7F0-26132563EB22}" destId="{893761AF-025A-7D48-B0B9-7576E67B4350}" srcOrd="0" destOrd="0" presId="urn:microsoft.com/office/officeart/2005/8/layout/vList2"/>
    <dgm:cxn modelId="{7BFFAAA4-0EFD-ED49-89BB-581B874399C2}" type="presParOf" srcId="{B6BD6873-CC44-004C-B7F0-26132563EB22}" destId="{72DD52AA-D883-9240-B2C2-739E05B6270A}" srcOrd="1" destOrd="0" presId="urn:microsoft.com/office/officeart/2005/8/layout/vList2"/>
    <dgm:cxn modelId="{BE6DBE10-227F-2543-B091-BBB6E2F45E9F}" type="presParOf" srcId="{B6BD6873-CC44-004C-B7F0-26132563EB22}" destId="{172FC19A-E636-9241-AD8D-6EB614F87B0D}" srcOrd="2" destOrd="0" presId="urn:microsoft.com/office/officeart/2005/8/layout/vList2"/>
    <dgm:cxn modelId="{CCB9B66F-4828-3445-9566-2B10478A2250}" type="presParOf" srcId="{B6BD6873-CC44-004C-B7F0-26132563EB22}" destId="{06753E35-C70A-1A4F-ACB3-7ED0308608A9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8030BF0-FD26-4040-9FD1-6E63BF200E85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9A97FA6A-ED79-D545-8FAE-BA7BD19ECD49}">
      <dgm:prSet phldrT="[文本]"/>
      <dgm:spPr/>
      <dgm:t>
        <a:bodyPr/>
        <a:lstStyle/>
        <a:p>
          <a:r>
            <a:rPr lang="zh-CN" altLang="en-US" dirty="0"/>
            <a:t>时间轴</a:t>
          </a:r>
        </a:p>
      </dgm:t>
    </dgm:pt>
    <dgm:pt modelId="{A58EFC5D-FAD6-1C43-94B3-5914890FA9ED}" type="parTrans" cxnId="{B5DB08A1-138E-6745-8430-971B13657A19}">
      <dgm:prSet/>
      <dgm:spPr/>
      <dgm:t>
        <a:bodyPr/>
        <a:lstStyle/>
        <a:p>
          <a:endParaRPr lang="zh-CN" altLang="en-US"/>
        </a:p>
      </dgm:t>
    </dgm:pt>
    <dgm:pt modelId="{E92526AE-76B9-2540-B3CD-3C12F65C1876}" type="sibTrans" cxnId="{B5DB08A1-138E-6745-8430-971B13657A19}">
      <dgm:prSet/>
      <dgm:spPr/>
      <dgm:t>
        <a:bodyPr/>
        <a:lstStyle/>
        <a:p>
          <a:endParaRPr lang="zh-CN" altLang="en-US"/>
        </a:p>
      </dgm:t>
    </dgm:pt>
    <dgm:pt modelId="{2B36D135-C424-754E-8412-A843558AF6B6}">
      <dgm:prSet phldrT="[文本]"/>
      <dgm:spPr/>
      <dgm:t>
        <a:bodyPr/>
        <a:lstStyle/>
        <a:p>
          <a:r>
            <a:rPr lang="zh-CN" altLang="en-US" dirty="0"/>
            <a:t>时间流向，正常终止，异常终止</a:t>
          </a:r>
        </a:p>
      </dgm:t>
    </dgm:pt>
    <dgm:pt modelId="{D84A6CAE-A47A-1345-981C-A54410DB7B2B}" type="parTrans" cxnId="{039F1414-9B2B-4F4B-836F-B593677E1528}">
      <dgm:prSet/>
      <dgm:spPr/>
      <dgm:t>
        <a:bodyPr/>
        <a:lstStyle/>
        <a:p>
          <a:endParaRPr lang="zh-CN" altLang="en-US"/>
        </a:p>
      </dgm:t>
    </dgm:pt>
    <dgm:pt modelId="{3429AEAE-E3A9-BD4C-A1D5-E93ADED9FAE2}" type="sibTrans" cxnId="{039F1414-9B2B-4F4B-836F-B593677E1528}">
      <dgm:prSet/>
      <dgm:spPr/>
      <dgm:t>
        <a:bodyPr/>
        <a:lstStyle/>
        <a:p>
          <a:endParaRPr lang="zh-CN" altLang="en-US"/>
        </a:p>
      </dgm:t>
    </dgm:pt>
    <dgm:pt modelId="{EAF8AAEF-C222-514E-8486-FBEE58322760}">
      <dgm:prSet phldrT="[文本]"/>
      <dgm:spPr/>
      <dgm:t>
        <a:bodyPr/>
        <a:lstStyle/>
        <a:p>
          <a:r>
            <a:rPr lang="zh-CN" altLang="en-US" dirty="0"/>
            <a:t>弹珠</a:t>
          </a:r>
        </a:p>
      </dgm:t>
    </dgm:pt>
    <dgm:pt modelId="{CCEFD647-67CE-E54D-9715-2FD41A2E4D19}" type="parTrans" cxnId="{8D219DDC-E6A3-0740-8679-FB956DBE03BE}">
      <dgm:prSet/>
      <dgm:spPr/>
      <dgm:t>
        <a:bodyPr/>
        <a:lstStyle/>
        <a:p>
          <a:endParaRPr lang="zh-CN" altLang="en-US"/>
        </a:p>
      </dgm:t>
    </dgm:pt>
    <dgm:pt modelId="{B2C91C9B-4186-D745-B028-DBF8E95A2D7E}" type="sibTrans" cxnId="{8D219DDC-E6A3-0740-8679-FB956DBE03BE}">
      <dgm:prSet/>
      <dgm:spPr/>
      <dgm:t>
        <a:bodyPr/>
        <a:lstStyle/>
        <a:p>
          <a:endParaRPr lang="zh-CN" altLang="en-US"/>
        </a:p>
      </dgm:t>
    </dgm:pt>
    <dgm:pt modelId="{B2707FB0-95E4-9943-9428-6934BCC666D1}">
      <dgm:prSet phldrT="[文本]"/>
      <dgm:spPr/>
      <dgm:t>
        <a:bodyPr/>
        <a:lstStyle/>
        <a:p>
          <a:r>
            <a:rPr lang="zh-CN" altLang="en-US" dirty="0"/>
            <a:t>依次出现的数据</a:t>
          </a:r>
        </a:p>
      </dgm:t>
    </dgm:pt>
    <dgm:pt modelId="{164E1D49-9D94-D343-B4B1-809E3E493F3D}" type="parTrans" cxnId="{74744A9B-E2BB-DC41-8CCA-9C494F1C8153}">
      <dgm:prSet/>
      <dgm:spPr/>
      <dgm:t>
        <a:bodyPr/>
        <a:lstStyle/>
        <a:p>
          <a:endParaRPr lang="zh-CN" altLang="en-US"/>
        </a:p>
      </dgm:t>
    </dgm:pt>
    <dgm:pt modelId="{38137BC2-1FAD-8F48-8AA4-9666B5727593}" type="sibTrans" cxnId="{74744A9B-E2BB-DC41-8CCA-9C494F1C8153}">
      <dgm:prSet/>
      <dgm:spPr/>
      <dgm:t>
        <a:bodyPr/>
        <a:lstStyle/>
        <a:p>
          <a:endParaRPr lang="zh-CN" altLang="en-US"/>
        </a:p>
      </dgm:t>
    </dgm:pt>
    <dgm:pt modelId="{AEBA8EC1-55D0-FA4C-81A5-8DCC3FB4A494}">
      <dgm:prSet phldrT="[文本]"/>
      <dgm:spPr/>
      <dgm:t>
        <a:bodyPr/>
        <a:lstStyle/>
        <a:p>
          <a:r>
            <a:rPr lang="zh-CN" altLang="en-US" dirty="0"/>
            <a:t>变幻</a:t>
          </a:r>
        </a:p>
      </dgm:t>
    </dgm:pt>
    <dgm:pt modelId="{3C2ABA78-5BDA-0C4E-940E-450F4F36E31E}" type="parTrans" cxnId="{F0FED4DA-1130-984B-8DA8-8173A6D1ACEE}">
      <dgm:prSet/>
      <dgm:spPr/>
      <dgm:t>
        <a:bodyPr/>
        <a:lstStyle/>
        <a:p>
          <a:endParaRPr lang="zh-CN" altLang="en-US"/>
        </a:p>
      </dgm:t>
    </dgm:pt>
    <dgm:pt modelId="{EE8616ED-F29B-934F-B50A-AB274BB742F3}" type="sibTrans" cxnId="{F0FED4DA-1130-984B-8DA8-8173A6D1ACEE}">
      <dgm:prSet/>
      <dgm:spPr/>
      <dgm:t>
        <a:bodyPr/>
        <a:lstStyle/>
        <a:p>
          <a:endParaRPr lang="zh-CN" altLang="en-US"/>
        </a:p>
      </dgm:t>
    </dgm:pt>
    <dgm:pt modelId="{7DC1986C-9B4A-514E-B6CA-2E57E097C26A}">
      <dgm:prSet phldrT="[文本]"/>
      <dgm:spPr/>
      <dgm:t>
        <a:bodyPr/>
        <a:lstStyle/>
        <a:p>
          <a:r>
            <a:rPr lang="zh-CN" altLang="en-US" dirty="0"/>
            <a:t>从源数据如何变成目标数据</a:t>
          </a:r>
        </a:p>
      </dgm:t>
    </dgm:pt>
    <dgm:pt modelId="{92BED26A-59DE-034A-8E32-3773B3AEDECA}" type="parTrans" cxnId="{032A22FD-13DE-2948-BFF6-0F1B4E5D59B9}">
      <dgm:prSet/>
      <dgm:spPr/>
      <dgm:t>
        <a:bodyPr/>
        <a:lstStyle/>
        <a:p>
          <a:endParaRPr lang="zh-CN" altLang="en-US"/>
        </a:p>
      </dgm:t>
    </dgm:pt>
    <dgm:pt modelId="{04590674-9264-274E-B47B-5E4858DEDA87}" type="sibTrans" cxnId="{032A22FD-13DE-2948-BFF6-0F1B4E5D59B9}">
      <dgm:prSet/>
      <dgm:spPr/>
      <dgm:t>
        <a:bodyPr/>
        <a:lstStyle/>
        <a:p>
          <a:endParaRPr lang="zh-CN" altLang="en-US"/>
        </a:p>
      </dgm:t>
    </dgm:pt>
    <dgm:pt modelId="{AD8BC02D-DD21-5540-BEEE-C3F0180F1066}">
      <dgm:prSet phldrT="[文本]"/>
      <dgm:spPr/>
      <dgm:t>
        <a:bodyPr/>
        <a:lstStyle/>
        <a:p>
          <a:r>
            <a:rPr lang="zh-CN" altLang="en-US" dirty="0"/>
            <a:t>异步变幻的时间轴差异</a:t>
          </a:r>
        </a:p>
      </dgm:t>
    </dgm:pt>
    <dgm:pt modelId="{2222B6F5-D6C7-D14B-A111-B08CEBA175A5}" type="parTrans" cxnId="{218124E0-6984-DF43-9710-AFA279BDFCEA}">
      <dgm:prSet/>
      <dgm:spPr/>
      <dgm:t>
        <a:bodyPr/>
        <a:lstStyle/>
        <a:p>
          <a:endParaRPr lang="zh-CN" altLang="en-US"/>
        </a:p>
      </dgm:t>
    </dgm:pt>
    <dgm:pt modelId="{F537621D-9D68-AE4D-A02C-24BB3ED5FDEA}" type="sibTrans" cxnId="{218124E0-6984-DF43-9710-AFA279BDFCEA}">
      <dgm:prSet/>
      <dgm:spPr/>
      <dgm:t>
        <a:bodyPr/>
        <a:lstStyle/>
        <a:p>
          <a:endParaRPr lang="zh-CN" altLang="en-US"/>
        </a:p>
      </dgm:t>
    </dgm:pt>
    <dgm:pt modelId="{6EFFD2A0-E382-9442-9DCE-0125FF662612}">
      <dgm:prSet phldrT="[文本]"/>
      <dgm:spPr/>
      <dgm:t>
        <a:bodyPr/>
        <a:lstStyle/>
        <a:p>
          <a:r>
            <a:rPr lang="en-US" altLang="zh-CN" dirty="0"/>
            <a:t>Observable</a:t>
          </a:r>
          <a:endParaRPr lang="zh-CN" altLang="en-US" dirty="0"/>
        </a:p>
      </dgm:t>
    </dgm:pt>
    <dgm:pt modelId="{DB760726-F949-F34B-9A3A-539B622EE1EC}" type="parTrans" cxnId="{05281BED-F2D4-B842-8470-F5DF11008A7F}">
      <dgm:prSet/>
      <dgm:spPr/>
      <dgm:t>
        <a:bodyPr/>
        <a:lstStyle/>
        <a:p>
          <a:endParaRPr lang="zh-CN" altLang="en-US"/>
        </a:p>
      </dgm:t>
    </dgm:pt>
    <dgm:pt modelId="{22584FEC-2A78-854F-A7AB-8F60F0CAAAE3}" type="sibTrans" cxnId="{05281BED-F2D4-B842-8470-F5DF11008A7F}">
      <dgm:prSet/>
      <dgm:spPr/>
      <dgm:t>
        <a:bodyPr/>
        <a:lstStyle/>
        <a:p>
          <a:endParaRPr lang="zh-CN" altLang="en-US"/>
        </a:p>
      </dgm:t>
    </dgm:pt>
    <dgm:pt modelId="{64E4E972-4DE8-B84A-A480-9CD892947A9E}">
      <dgm:prSet phldrT="[文本]"/>
      <dgm:spPr/>
      <dgm:t>
        <a:bodyPr/>
        <a:lstStyle/>
        <a:p>
          <a:r>
            <a:rPr lang="en-US" altLang="zh-CN" dirty="0"/>
            <a:t>Operator</a:t>
          </a:r>
          <a:endParaRPr lang="zh-CN" altLang="en-US" dirty="0"/>
        </a:p>
      </dgm:t>
    </dgm:pt>
    <dgm:pt modelId="{3C3759B4-CAC2-2B48-A6FB-66EBB755101B}" type="parTrans" cxnId="{FFFE46CC-996F-CD47-8E35-9E54214D85C5}">
      <dgm:prSet/>
      <dgm:spPr/>
      <dgm:t>
        <a:bodyPr/>
        <a:lstStyle/>
        <a:p>
          <a:endParaRPr lang="zh-CN" altLang="en-US"/>
        </a:p>
      </dgm:t>
    </dgm:pt>
    <dgm:pt modelId="{88D1F610-F798-2F46-8C29-895C8B34C632}" type="sibTrans" cxnId="{FFFE46CC-996F-CD47-8E35-9E54214D85C5}">
      <dgm:prSet/>
      <dgm:spPr/>
      <dgm:t>
        <a:bodyPr/>
        <a:lstStyle/>
        <a:p>
          <a:endParaRPr lang="zh-CN" altLang="en-US"/>
        </a:p>
      </dgm:t>
    </dgm:pt>
    <dgm:pt modelId="{3CA1A641-AD0F-4D49-8950-91B336F2DDB3}">
      <dgm:prSet phldrT="[文本]"/>
      <dgm:spPr/>
      <dgm:t>
        <a:bodyPr/>
        <a:lstStyle/>
        <a:p>
          <a:r>
            <a:rPr lang="en-US" altLang="zh-CN" dirty="0"/>
            <a:t>values</a:t>
          </a:r>
          <a:endParaRPr lang="zh-CN" altLang="en-US" dirty="0"/>
        </a:p>
      </dgm:t>
    </dgm:pt>
    <dgm:pt modelId="{68436FDA-8720-1A4B-BD68-2D36136D86C8}" type="parTrans" cxnId="{23732848-7A3B-CB4D-B099-F8EF589A087A}">
      <dgm:prSet/>
      <dgm:spPr/>
      <dgm:t>
        <a:bodyPr/>
        <a:lstStyle/>
        <a:p>
          <a:endParaRPr lang="zh-CN" altLang="en-US"/>
        </a:p>
      </dgm:t>
    </dgm:pt>
    <dgm:pt modelId="{F70A1840-C106-FD46-8E01-1E3D8277312C}" type="sibTrans" cxnId="{23732848-7A3B-CB4D-B099-F8EF589A087A}">
      <dgm:prSet/>
      <dgm:spPr/>
      <dgm:t>
        <a:bodyPr/>
        <a:lstStyle/>
        <a:p>
          <a:endParaRPr lang="zh-CN" altLang="en-US"/>
        </a:p>
      </dgm:t>
    </dgm:pt>
    <dgm:pt modelId="{01685A20-6871-CF4B-8C29-295F551EA0FD}" type="pres">
      <dgm:prSet presAssocID="{58030BF0-FD26-4040-9FD1-6E63BF200E85}" presName="linear" presStyleCnt="0">
        <dgm:presLayoutVars>
          <dgm:animLvl val="lvl"/>
          <dgm:resizeHandles val="exact"/>
        </dgm:presLayoutVars>
      </dgm:prSet>
      <dgm:spPr/>
    </dgm:pt>
    <dgm:pt modelId="{43ACAC4D-9D61-CF4B-8395-79D8368659ED}" type="pres">
      <dgm:prSet presAssocID="{9A97FA6A-ED79-D545-8FAE-BA7BD19ECD4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ED72F64-CE3C-3C4E-A7B7-829B0BE0C202}" type="pres">
      <dgm:prSet presAssocID="{9A97FA6A-ED79-D545-8FAE-BA7BD19ECD49}" presName="childText" presStyleLbl="revTx" presStyleIdx="0" presStyleCnt="3">
        <dgm:presLayoutVars>
          <dgm:bulletEnabled val="1"/>
        </dgm:presLayoutVars>
      </dgm:prSet>
      <dgm:spPr/>
    </dgm:pt>
    <dgm:pt modelId="{A110C110-582D-C043-B43B-390B41200E03}" type="pres">
      <dgm:prSet presAssocID="{EAF8AAEF-C222-514E-8486-FBEE5832276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DDB9D9C-411B-0D46-BC1B-89D230CA6ECF}" type="pres">
      <dgm:prSet presAssocID="{EAF8AAEF-C222-514E-8486-FBEE58322760}" presName="childText" presStyleLbl="revTx" presStyleIdx="1" presStyleCnt="3">
        <dgm:presLayoutVars>
          <dgm:bulletEnabled val="1"/>
        </dgm:presLayoutVars>
      </dgm:prSet>
      <dgm:spPr/>
    </dgm:pt>
    <dgm:pt modelId="{95A34A70-E08F-BC4F-9DCB-B26A3F298DBD}" type="pres">
      <dgm:prSet presAssocID="{AEBA8EC1-55D0-FA4C-81A5-8DCC3FB4A49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2003901-4591-4446-AEA3-98AB32E3C658}" type="pres">
      <dgm:prSet presAssocID="{AEBA8EC1-55D0-FA4C-81A5-8DCC3FB4A494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039F1414-9B2B-4F4B-836F-B593677E1528}" srcId="{9A97FA6A-ED79-D545-8FAE-BA7BD19ECD49}" destId="{2B36D135-C424-754E-8412-A843558AF6B6}" srcOrd="0" destOrd="0" parTransId="{D84A6CAE-A47A-1345-981C-A54410DB7B2B}" sibTransId="{3429AEAE-E3A9-BD4C-A1D5-E93ADED9FAE2}"/>
    <dgm:cxn modelId="{5F7BD81D-F636-BB42-A41E-3C1BD7290695}" type="presOf" srcId="{58030BF0-FD26-4040-9FD1-6E63BF200E85}" destId="{01685A20-6871-CF4B-8C29-295F551EA0FD}" srcOrd="0" destOrd="0" presId="urn:microsoft.com/office/officeart/2005/8/layout/vList2"/>
    <dgm:cxn modelId="{AA85BC42-A69A-5A44-9E90-E85EF0FC5AC8}" type="presOf" srcId="{9A97FA6A-ED79-D545-8FAE-BA7BD19ECD49}" destId="{43ACAC4D-9D61-CF4B-8395-79D8368659ED}" srcOrd="0" destOrd="0" presId="urn:microsoft.com/office/officeart/2005/8/layout/vList2"/>
    <dgm:cxn modelId="{23732848-7A3B-CB4D-B099-F8EF589A087A}" srcId="{EAF8AAEF-C222-514E-8486-FBEE58322760}" destId="{3CA1A641-AD0F-4D49-8950-91B336F2DDB3}" srcOrd="1" destOrd="0" parTransId="{68436FDA-8720-1A4B-BD68-2D36136D86C8}" sibTransId="{F70A1840-C106-FD46-8E01-1E3D8277312C}"/>
    <dgm:cxn modelId="{5720EE50-16F6-5844-8526-68549130249C}" type="presOf" srcId="{EAF8AAEF-C222-514E-8486-FBEE58322760}" destId="{A110C110-582D-C043-B43B-390B41200E03}" srcOrd="0" destOrd="0" presId="urn:microsoft.com/office/officeart/2005/8/layout/vList2"/>
    <dgm:cxn modelId="{5635AF5D-F712-AB46-9815-91A328CC1EA2}" type="presOf" srcId="{AEBA8EC1-55D0-FA4C-81A5-8DCC3FB4A494}" destId="{95A34A70-E08F-BC4F-9DCB-B26A3F298DBD}" srcOrd="0" destOrd="0" presId="urn:microsoft.com/office/officeart/2005/8/layout/vList2"/>
    <dgm:cxn modelId="{740D2C64-DBAC-DA45-A0B3-E17DBCEFFC0F}" type="presOf" srcId="{64E4E972-4DE8-B84A-A480-9CD892947A9E}" destId="{32003901-4591-4446-AEA3-98AB32E3C658}" srcOrd="0" destOrd="2" presId="urn:microsoft.com/office/officeart/2005/8/layout/vList2"/>
    <dgm:cxn modelId="{33EF3B6B-98DB-EF44-ABDB-ADDC8355BB84}" type="presOf" srcId="{6EFFD2A0-E382-9442-9DCE-0125FF662612}" destId="{6ED72F64-CE3C-3C4E-A7B7-829B0BE0C202}" srcOrd="0" destOrd="1" presId="urn:microsoft.com/office/officeart/2005/8/layout/vList2"/>
    <dgm:cxn modelId="{F03DD86C-2C96-5648-9829-53E96DB13214}" type="presOf" srcId="{2B36D135-C424-754E-8412-A843558AF6B6}" destId="{6ED72F64-CE3C-3C4E-A7B7-829B0BE0C202}" srcOrd="0" destOrd="0" presId="urn:microsoft.com/office/officeart/2005/8/layout/vList2"/>
    <dgm:cxn modelId="{259AB085-C2F4-8745-92CB-CDA869D678CD}" type="presOf" srcId="{7DC1986C-9B4A-514E-B6CA-2E57E097C26A}" destId="{32003901-4591-4446-AEA3-98AB32E3C658}" srcOrd="0" destOrd="0" presId="urn:microsoft.com/office/officeart/2005/8/layout/vList2"/>
    <dgm:cxn modelId="{81931D94-3E9A-6442-8473-539FF9193F6F}" type="presOf" srcId="{B2707FB0-95E4-9943-9428-6934BCC666D1}" destId="{6DDB9D9C-411B-0D46-BC1B-89D230CA6ECF}" srcOrd="0" destOrd="0" presId="urn:microsoft.com/office/officeart/2005/8/layout/vList2"/>
    <dgm:cxn modelId="{74744A9B-E2BB-DC41-8CCA-9C494F1C8153}" srcId="{EAF8AAEF-C222-514E-8486-FBEE58322760}" destId="{B2707FB0-95E4-9943-9428-6934BCC666D1}" srcOrd="0" destOrd="0" parTransId="{164E1D49-9D94-D343-B4B1-809E3E493F3D}" sibTransId="{38137BC2-1FAD-8F48-8AA4-9666B5727593}"/>
    <dgm:cxn modelId="{B5DB08A1-138E-6745-8430-971B13657A19}" srcId="{58030BF0-FD26-4040-9FD1-6E63BF200E85}" destId="{9A97FA6A-ED79-D545-8FAE-BA7BD19ECD49}" srcOrd="0" destOrd="0" parTransId="{A58EFC5D-FAD6-1C43-94B3-5914890FA9ED}" sibTransId="{E92526AE-76B9-2540-B3CD-3C12F65C1876}"/>
    <dgm:cxn modelId="{FFFE46CC-996F-CD47-8E35-9E54214D85C5}" srcId="{AEBA8EC1-55D0-FA4C-81A5-8DCC3FB4A494}" destId="{64E4E972-4DE8-B84A-A480-9CD892947A9E}" srcOrd="2" destOrd="0" parTransId="{3C3759B4-CAC2-2B48-A6FB-66EBB755101B}" sibTransId="{88D1F610-F798-2F46-8C29-895C8B34C632}"/>
    <dgm:cxn modelId="{44B6D7D5-7607-E84A-A3DC-0A75C8A471D0}" type="presOf" srcId="{AD8BC02D-DD21-5540-BEEE-C3F0180F1066}" destId="{32003901-4591-4446-AEA3-98AB32E3C658}" srcOrd="0" destOrd="1" presId="urn:microsoft.com/office/officeart/2005/8/layout/vList2"/>
    <dgm:cxn modelId="{F0FED4DA-1130-984B-8DA8-8173A6D1ACEE}" srcId="{58030BF0-FD26-4040-9FD1-6E63BF200E85}" destId="{AEBA8EC1-55D0-FA4C-81A5-8DCC3FB4A494}" srcOrd="2" destOrd="0" parTransId="{3C2ABA78-5BDA-0C4E-940E-450F4F36E31E}" sibTransId="{EE8616ED-F29B-934F-B50A-AB274BB742F3}"/>
    <dgm:cxn modelId="{8D219DDC-E6A3-0740-8679-FB956DBE03BE}" srcId="{58030BF0-FD26-4040-9FD1-6E63BF200E85}" destId="{EAF8AAEF-C222-514E-8486-FBEE58322760}" srcOrd="1" destOrd="0" parTransId="{CCEFD647-67CE-E54D-9715-2FD41A2E4D19}" sibTransId="{B2C91C9B-4186-D745-B028-DBF8E95A2D7E}"/>
    <dgm:cxn modelId="{218124E0-6984-DF43-9710-AFA279BDFCEA}" srcId="{AEBA8EC1-55D0-FA4C-81A5-8DCC3FB4A494}" destId="{AD8BC02D-DD21-5540-BEEE-C3F0180F1066}" srcOrd="1" destOrd="0" parTransId="{2222B6F5-D6C7-D14B-A111-B08CEBA175A5}" sibTransId="{F537621D-9D68-AE4D-A02C-24BB3ED5FDEA}"/>
    <dgm:cxn modelId="{378453E5-BB86-7449-B67E-305A66940170}" type="presOf" srcId="{3CA1A641-AD0F-4D49-8950-91B336F2DDB3}" destId="{6DDB9D9C-411B-0D46-BC1B-89D230CA6ECF}" srcOrd="0" destOrd="1" presId="urn:microsoft.com/office/officeart/2005/8/layout/vList2"/>
    <dgm:cxn modelId="{05281BED-F2D4-B842-8470-F5DF11008A7F}" srcId="{9A97FA6A-ED79-D545-8FAE-BA7BD19ECD49}" destId="{6EFFD2A0-E382-9442-9DCE-0125FF662612}" srcOrd="1" destOrd="0" parTransId="{DB760726-F949-F34B-9A3A-539B622EE1EC}" sibTransId="{22584FEC-2A78-854F-A7AB-8F60F0CAAAE3}"/>
    <dgm:cxn modelId="{032A22FD-13DE-2948-BFF6-0F1B4E5D59B9}" srcId="{AEBA8EC1-55D0-FA4C-81A5-8DCC3FB4A494}" destId="{7DC1986C-9B4A-514E-B6CA-2E57E097C26A}" srcOrd="0" destOrd="0" parTransId="{92BED26A-59DE-034A-8E32-3773B3AEDECA}" sibTransId="{04590674-9264-274E-B47B-5E4858DEDA87}"/>
    <dgm:cxn modelId="{EDDEABC5-B04D-2E42-8EA7-AF9BA1D91FC8}" type="presParOf" srcId="{01685A20-6871-CF4B-8C29-295F551EA0FD}" destId="{43ACAC4D-9D61-CF4B-8395-79D8368659ED}" srcOrd="0" destOrd="0" presId="urn:microsoft.com/office/officeart/2005/8/layout/vList2"/>
    <dgm:cxn modelId="{3D7AE1F8-F911-CF40-A324-033BB74F0EB5}" type="presParOf" srcId="{01685A20-6871-CF4B-8C29-295F551EA0FD}" destId="{6ED72F64-CE3C-3C4E-A7B7-829B0BE0C202}" srcOrd="1" destOrd="0" presId="urn:microsoft.com/office/officeart/2005/8/layout/vList2"/>
    <dgm:cxn modelId="{C6F2178D-5787-D647-B5B4-8B5274EB1EBF}" type="presParOf" srcId="{01685A20-6871-CF4B-8C29-295F551EA0FD}" destId="{A110C110-582D-C043-B43B-390B41200E03}" srcOrd="2" destOrd="0" presId="urn:microsoft.com/office/officeart/2005/8/layout/vList2"/>
    <dgm:cxn modelId="{4FB8E1E5-707B-A248-9745-AE9EA0964F4C}" type="presParOf" srcId="{01685A20-6871-CF4B-8C29-295F551EA0FD}" destId="{6DDB9D9C-411B-0D46-BC1B-89D230CA6ECF}" srcOrd="3" destOrd="0" presId="urn:microsoft.com/office/officeart/2005/8/layout/vList2"/>
    <dgm:cxn modelId="{6FE8B532-C008-3E4D-B23F-9C09C5D087D9}" type="presParOf" srcId="{01685A20-6871-CF4B-8C29-295F551EA0FD}" destId="{95A34A70-E08F-BC4F-9DCB-B26A3F298DBD}" srcOrd="4" destOrd="0" presId="urn:microsoft.com/office/officeart/2005/8/layout/vList2"/>
    <dgm:cxn modelId="{DB63A3E5-EC19-C845-8F78-129499FC07D5}" type="presParOf" srcId="{01685A20-6871-CF4B-8C29-295F551EA0FD}" destId="{32003901-4591-4446-AEA3-98AB32E3C65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3B6805F4-3B33-7B40-B865-CD3C7B33BD9E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D3B477A2-6149-514B-9396-303A4C72A72A}">
      <dgm:prSet phldrT="[文本]"/>
      <dgm:spPr/>
      <dgm:t>
        <a:bodyPr/>
        <a:lstStyle/>
        <a:p>
          <a:r>
            <a:rPr lang="zh-CN" altLang="en-US" dirty="0"/>
            <a:t>要点</a:t>
          </a:r>
        </a:p>
      </dgm:t>
    </dgm:pt>
    <dgm:pt modelId="{AD202367-D0DD-194B-AF23-BCA66A73E436}" type="parTrans" cxnId="{3514E5C1-45C0-E44C-9A7C-342B283F63E5}">
      <dgm:prSet/>
      <dgm:spPr/>
      <dgm:t>
        <a:bodyPr/>
        <a:lstStyle/>
        <a:p>
          <a:endParaRPr lang="zh-CN" altLang="en-US"/>
        </a:p>
      </dgm:t>
    </dgm:pt>
    <dgm:pt modelId="{D0518A97-4525-8A44-8F0C-FC7D66CE695C}" type="sibTrans" cxnId="{3514E5C1-45C0-E44C-9A7C-342B283F63E5}">
      <dgm:prSet/>
      <dgm:spPr/>
      <dgm:t>
        <a:bodyPr/>
        <a:lstStyle/>
        <a:p>
          <a:endParaRPr lang="zh-CN" altLang="en-US"/>
        </a:p>
      </dgm:t>
    </dgm:pt>
    <dgm:pt modelId="{AC3E367C-AAED-054D-92A3-41621BA090F9}">
      <dgm:prSet phldrT="[文本]"/>
      <dgm:spPr/>
      <dgm:t>
        <a:bodyPr/>
        <a:lstStyle/>
        <a:p>
          <a:r>
            <a:rPr lang="zh-CN" altLang="en-US" dirty="0"/>
            <a:t>建模先行，别忘</a:t>
          </a:r>
          <a:r>
            <a:rPr lang="zh-CN" altLang="en-US" dirty="0">
              <a:solidFill>
                <a:schemeClr val="accent3"/>
              </a:solidFill>
            </a:rPr>
            <a:t>事件</a:t>
          </a:r>
        </a:p>
      </dgm:t>
    </dgm:pt>
    <dgm:pt modelId="{7AE10497-77B5-314D-8306-BAEF8B509FAF}" type="parTrans" cxnId="{DE12C9A2-1420-9846-AC25-FABD05849054}">
      <dgm:prSet/>
      <dgm:spPr/>
      <dgm:t>
        <a:bodyPr/>
        <a:lstStyle/>
        <a:p>
          <a:endParaRPr lang="zh-CN" altLang="en-US"/>
        </a:p>
      </dgm:t>
    </dgm:pt>
    <dgm:pt modelId="{C865D735-B024-3348-99A3-CC2C1D665134}" type="sibTrans" cxnId="{DE12C9A2-1420-9846-AC25-FABD05849054}">
      <dgm:prSet/>
      <dgm:spPr/>
      <dgm:t>
        <a:bodyPr/>
        <a:lstStyle/>
        <a:p>
          <a:endParaRPr lang="zh-CN" altLang="en-US"/>
        </a:p>
      </dgm:t>
    </dgm:pt>
    <dgm:pt modelId="{9C9FE45C-A451-DF42-A85B-74EE5C1C4901}">
      <dgm:prSet phldrT="[文本]"/>
      <dgm:spPr/>
      <dgm:t>
        <a:bodyPr/>
        <a:lstStyle/>
        <a:p>
          <a:r>
            <a:rPr lang="zh-CN" altLang="en-US" dirty="0"/>
            <a:t>坑</a:t>
          </a:r>
        </a:p>
      </dgm:t>
    </dgm:pt>
    <dgm:pt modelId="{EE81675A-FFA8-B441-9C14-12314141B961}" type="parTrans" cxnId="{3BE80B00-4830-194B-ADCB-5233BC3E7A10}">
      <dgm:prSet/>
      <dgm:spPr/>
      <dgm:t>
        <a:bodyPr/>
        <a:lstStyle/>
        <a:p>
          <a:endParaRPr lang="zh-CN" altLang="en-US"/>
        </a:p>
      </dgm:t>
    </dgm:pt>
    <dgm:pt modelId="{F86AF44E-5870-2F4E-A16D-04BD91BF8198}" type="sibTrans" cxnId="{3BE80B00-4830-194B-ADCB-5233BC3E7A10}">
      <dgm:prSet/>
      <dgm:spPr/>
      <dgm:t>
        <a:bodyPr/>
        <a:lstStyle/>
        <a:p>
          <a:endParaRPr lang="zh-CN" altLang="en-US"/>
        </a:p>
      </dgm:t>
    </dgm:pt>
    <dgm:pt modelId="{59725D05-BB0D-BB4E-BD63-D80997EE0E21}">
      <dgm:prSet phldrT="[文本]"/>
      <dgm:spPr/>
      <dgm:t>
        <a:bodyPr/>
        <a:lstStyle/>
        <a:p>
          <a:r>
            <a:rPr lang="zh-CN" altLang="en-US" dirty="0"/>
            <a:t>惰性求值：如果没人订阅就不会开始执行</a:t>
          </a:r>
        </a:p>
      </dgm:t>
    </dgm:pt>
    <dgm:pt modelId="{51654F52-B101-9D42-AD75-C5F88E42609C}" type="parTrans" cxnId="{AA9FBC48-FC79-7545-9738-94BFB4B80070}">
      <dgm:prSet/>
      <dgm:spPr/>
      <dgm:t>
        <a:bodyPr/>
        <a:lstStyle/>
        <a:p>
          <a:endParaRPr lang="zh-CN" altLang="en-US"/>
        </a:p>
      </dgm:t>
    </dgm:pt>
    <dgm:pt modelId="{B9CD2B04-5D7C-EA45-88E4-992267261027}" type="sibTrans" cxnId="{AA9FBC48-FC79-7545-9738-94BFB4B80070}">
      <dgm:prSet/>
      <dgm:spPr/>
      <dgm:t>
        <a:bodyPr/>
        <a:lstStyle/>
        <a:p>
          <a:endParaRPr lang="zh-CN" altLang="en-US"/>
        </a:p>
      </dgm:t>
    </dgm:pt>
    <dgm:pt modelId="{FF4122A1-B6A2-CF46-B50D-AE29DF3C6C82}">
      <dgm:prSet phldrT="[文本]"/>
      <dgm:spPr/>
      <dgm:t>
        <a:bodyPr/>
        <a:lstStyle/>
        <a:p>
          <a:r>
            <a:rPr lang="zh-CN" altLang="en-US" dirty="0"/>
            <a:t>惰性求值</a:t>
          </a:r>
        </a:p>
      </dgm:t>
    </dgm:pt>
    <dgm:pt modelId="{1264A8A1-E0D6-3D4F-88C6-E701E6DB84FC}" type="parTrans" cxnId="{F0860145-E7A9-E443-888B-43A2264B20E0}">
      <dgm:prSet/>
      <dgm:spPr/>
      <dgm:t>
        <a:bodyPr/>
        <a:lstStyle/>
        <a:p>
          <a:endParaRPr lang="zh-CN" altLang="en-US"/>
        </a:p>
      </dgm:t>
    </dgm:pt>
    <dgm:pt modelId="{9BC1D018-5FE3-7E4C-A22B-0821BB1A7A26}" type="sibTrans" cxnId="{F0860145-E7A9-E443-888B-43A2264B20E0}">
      <dgm:prSet/>
      <dgm:spPr/>
      <dgm:t>
        <a:bodyPr/>
        <a:lstStyle/>
        <a:p>
          <a:endParaRPr lang="zh-CN" altLang="en-US"/>
        </a:p>
      </dgm:t>
    </dgm:pt>
    <dgm:pt modelId="{E9FBF5D0-67EB-3249-8AAF-042E56C8870C}">
      <dgm:prSet phldrT="[文本]"/>
      <dgm:spPr/>
      <dgm:t>
        <a:bodyPr/>
        <a:lstStyle/>
        <a:p>
          <a:r>
            <a:rPr lang="zh-CN" altLang="en-US" dirty="0"/>
            <a:t>对于无尽流，订阅了之后一定要取消订阅，否则会导致内存泄露和行为异常</a:t>
          </a:r>
        </a:p>
      </dgm:t>
    </dgm:pt>
    <dgm:pt modelId="{4416FF81-3803-9940-8B63-2C23F8458D63}" type="parTrans" cxnId="{EEADA648-2F1F-5146-9DFE-D9845453D804}">
      <dgm:prSet/>
      <dgm:spPr/>
      <dgm:t>
        <a:bodyPr/>
        <a:lstStyle/>
        <a:p>
          <a:endParaRPr lang="zh-CN" altLang="en-US"/>
        </a:p>
      </dgm:t>
    </dgm:pt>
    <dgm:pt modelId="{869C8B56-4F2C-4746-AEFE-FA32B750D690}" type="sibTrans" cxnId="{EEADA648-2F1F-5146-9DFE-D9845453D804}">
      <dgm:prSet/>
      <dgm:spPr/>
      <dgm:t>
        <a:bodyPr/>
        <a:lstStyle/>
        <a:p>
          <a:endParaRPr lang="zh-CN" altLang="en-US"/>
        </a:p>
      </dgm:t>
    </dgm:pt>
    <dgm:pt modelId="{EF20B863-026F-0E41-B4C3-3D1D93FD6EEB}">
      <dgm:prSet phldrT="[文本]"/>
      <dgm:spPr/>
      <dgm:t>
        <a:bodyPr/>
        <a:lstStyle/>
        <a:p>
          <a:r>
            <a:rPr lang="zh-CN" altLang="en-US" dirty="0"/>
            <a:t>永远假设管道是</a:t>
          </a:r>
          <a:r>
            <a:rPr lang="zh-CN" altLang="en-US" dirty="0">
              <a:solidFill>
                <a:schemeClr val="accent3"/>
              </a:solidFill>
            </a:rPr>
            <a:t>异步执行</a:t>
          </a:r>
          <a:r>
            <a:rPr lang="zh-CN" altLang="en-US" dirty="0"/>
            <a:t>的，后续操作要串到管道里，而不能写在下一个语句中</a:t>
          </a:r>
        </a:p>
      </dgm:t>
    </dgm:pt>
    <dgm:pt modelId="{2291202C-D758-0141-9B45-7887818D38C8}" type="parTrans" cxnId="{D47D4430-5070-FB41-BB97-66C3D0CD40BF}">
      <dgm:prSet/>
      <dgm:spPr/>
      <dgm:t>
        <a:bodyPr/>
        <a:lstStyle/>
        <a:p>
          <a:endParaRPr lang="zh-CN" altLang="en-US"/>
        </a:p>
      </dgm:t>
    </dgm:pt>
    <dgm:pt modelId="{1B6DB27B-81C1-3542-B01E-351CBF247B21}" type="sibTrans" cxnId="{D47D4430-5070-FB41-BB97-66C3D0CD40BF}">
      <dgm:prSet/>
      <dgm:spPr/>
      <dgm:t>
        <a:bodyPr/>
        <a:lstStyle/>
        <a:p>
          <a:endParaRPr lang="zh-CN" altLang="en-US"/>
        </a:p>
      </dgm:t>
    </dgm:pt>
    <dgm:pt modelId="{0DB4F00D-D7CA-554F-A971-F7F8D827D844}" type="pres">
      <dgm:prSet presAssocID="{3B6805F4-3B33-7B40-B865-CD3C7B33BD9E}" presName="linear" presStyleCnt="0">
        <dgm:presLayoutVars>
          <dgm:animLvl val="lvl"/>
          <dgm:resizeHandles val="exact"/>
        </dgm:presLayoutVars>
      </dgm:prSet>
      <dgm:spPr/>
    </dgm:pt>
    <dgm:pt modelId="{C3158007-6667-BA42-BF0C-81A2EB4601C8}" type="pres">
      <dgm:prSet presAssocID="{D3B477A2-6149-514B-9396-303A4C72A72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E9AD801-0032-9443-9171-97AD16F3DC1C}" type="pres">
      <dgm:prSet presAssocID="{D3B477A2-6149-514B-9396-303A4C72A72A}" presName="childText" presStyleLbl="revTx" presStyleIdx="0" presStyleCnt="2">
        <dgm:presLayoutVars>
          <dgm:bulletEnabled val="1"/>
        </dgm:presLayoutVars>
      </dgm:prSet>
      <dgm:spPr/>
    </dgm:pt>
    <dgm:pt modelId="{AD9B029E-D1FD-3843-88C1-DF5837E10209}" type="pres">
      <dgm:prSet presAssocID="{9C9FE45C-A451-DF42-A85B-74EE5C1C490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85E717C-E1F7-A84B-9B0D-DD6B1BB6BBEA}" type="pres">
      <dgm:prSet presAssocID="{9C9FE45C-A451-DF42-A85B-74EE5C1C4901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3BE80B00-4830-194B-ADCB-5233BC3E7A10}" srcId="{3B6805F4-3B33-7B40-B865-CD3C7B33BD9E}" destId="{9C9FE45C-A451-DF42-A85B-74EE5C1C4901}" srcOrd="1" destOrd="0" parTransId="{EE81675A-FFA8-B441-9C14-12314141B961}" sibTransId="{F86AF44E-5870-2F4E-A16D-04BD91BF8198}"/>
    <dgm:cxn modelId="{BE49D106-B09B-7E46-A3CA-344DB9009F32}" type="presOf" srcId="{EF20B863-026F-0E41-B4C3-3D1D93FD6EEB}" destId="{3E9AD801-0032-9443-9171-97AD16F3DC1C}" srcOrd="0" destOrd="2" presId="urn:microsoft.com/office/officeart/2005/8/layout/vList2"/>
    <dgm:cxn modelId="{FEE91524-0014-9342-99F6-5F0C2D8C64B2}" type="presOf" srcId="{E9FBF5D0-67EB-3249-8AAF-042E56C8870C}" destId="{F85E717C-E1F7-A84B-9B0D-DD6B1BB6BBEA}" srcOrd="0" destOrd="1" presId="urn:microsoft.com/office/officeart/2005/8/layout/vList2"/>
    <dgm:cxn modelId="{D47D4430-5070-FB41-BB97-66C3D0CD40BF}" srcId="{D3B477A2-6149-514B-9396-303A4C72A72A}" destId="{EF20B863-026F-0E41-B4C3-3D1D93FD6EEB}" srcOrd="2" destOrd="0" parTransId="{2291202C-D758-0141-9B45-7887818D38C8}" sibTransId="{1B6DB27B-81C1-3542-B01E-351CBF247B21}"/>
    <dgm:cxn modelId="{F0860145-E7A9-E443-888B-43A2264B20E0}" srcId="{D3B477A2-6149-514B-9396-303A4C72A72A}" destId="{FF4122A1-B6A2-CF46-B50D-AE29DF3C6C82}" srcOrd="1" destOrd="0" parTransId="{1264A8A1-E0D6-3D4F-88C6-E701E6DB84FC}" sibTransId="{9BC1D018-5FE3-7E4C-A22B-0821BB1A7A26}"/>
    <dgm:cxn modelId="{EEADA648-2F1F-5146-9DFE-D9845453D804}" srcId="{9C9FE45C-A451-DF42-A85B-74EE5C1C4901}" destId="{E9FBF5D0-67EB-3249-8AAF-042E56C8870C}" srcOrd="1" destOrd="0" parTransId="{4416FF81-3803-9940-8B63-2C23F8458D63}" sibTransId="{869C8B56-4F2C-4746-AEFE-FA32B750D690}"/>
    <dgm:cxn modelId="{AA9FBC48-FC79-7545-9738-94BFB4B80070}" srcId="{9C9FE45C-A451-DF42-A85B-74EE5C1C4901}" destId="{59725D05-BB0D-BB4E-BD63-D80997EE0E21}" srcOrd="0" destOrd="0" parTransId="{51654F52-B101-9D42-AD75-C5F88E42609C}" sibTransId="{B9CD2B04-5D7C-EA45-88E4-992267261027}"/>
    <dgm:cxn modelId="{C6F5327B-9C9D-FD47-A013-D05B277BB0A4}" type="presOf" srcId="{3B6805F4-3B33-7B40-B865-CD3C7B33BD9E}" destId="{0DB4F00D-D7CA-554F-A971-F7F8D827D844}" srcOrd="0" destOrd="0" presId="urn:microsoft.com/office/officeart/2005/8/layout/vList2"/>
    <dgm:cxn modelId="{19FDC496-A264-5041-95F8-3151401904E1}" type="presOf" srcId="{D3B477A2-6149-514B-9396-303A4C72A72A}" destId="{C3158007-6667-BA42-BF0C-81A2EB4601C8}" srcOrd="0" destOrd="0" presId="urn:microsoft.com/office/officeart/2005/8/layout/vList2"/>
    <dgm:cxn modelId="{DE12C9A2-1420-9846-AC25-FABD05849054}" srcId="{D3B477A2-6149-514B-9396-303A4C72A72A}" destId="{AC3E367C-AAED-054D-92A3-41621BA090F9}" srcOrd="0" destOrd="0" parTransId="{7AE10497-77B5-314D-8306-BAEF8B509FAF}" sibTransId="{C865D735-B024-3348-99A3-CC2C1D665134}"/>
    <dgm:cxn modelId="{29ABE1A5-33F3-D641-B8A3-C2F89E039954}" type="presOf" srcId="{AC3E367C-AAED-054D-92A3-41621BA090F9}" destId="{3E9AD801-0032-9443-9171-97AD16F3DC1C}" srcOrd="0" destOrd="0" presId="urn:microsoft.com/office/officeart/2005/8/layout/vList2"/>
    <dgm:cxn modelId="{3514E5C1-45C0-E44C-9A7C-342B283F63E5}" srcId="{3B6805F4-3B33-7B40-B865-CD3C7B33BD9E}" destId="{D3B477A2-6149-514B-9396-303A4C72A72A}" srcOrd="0" destOrd="0" parTransId="{AD202367-D0DD-194B-AF23-BCA66A73E436}" sibTransId="{D0518A97-4525-8A44-8F0C-FC7D66CE695C}"/>
    <dgm:cxn modelId="{7618BAD5-004B-5745-809E-A8326339761D}" type="presOf" srcId="{9C9FE45C-A451-DF42-A85B-74EE5C1C4901}" destId="{AD9B029E-D1FD-3843-88C1-DF5837E10209}" srcOrd="0" destOrd="0" presId="urn:microsoft.com/office/officeart/2005/8/layout/vList2"/>
    <dgm:cxn modelId="{7C7932DB-AF60-3A4D-8497-621D83B3E6C6}" type="presOf" srcId="{FF4122A1-B6A2-CF46-B50D-AE29DF3C6C82}" destId="{3E9AD801-0032-9443-9171-97AD16F3DC1C}" srcOrd="0" destOrd="1" presId="urn:microsoft.com/office/officeart/2005/8/layout/vList2"/>
    <dgm:cxn modelId="{9BFD71DF-EC44-C74E-AB2D-F9720D7C9590}" type="presOf" srcId="{59725D05-BB0D-BB4E-BD63-D80997EE0E21}" destId="{F85E717C-E1F7-A84B-9B0D-DD6B1BB6BBEA}" srcOrd="0" destOrd="0" presId="urn:microsoft.com/office/officeart/2005/8/layout/vList2"/>
    <dgm:cxn modelId="{39D53425-1E90-8140-A4A7-7649FA18AC44}" type="presParOf" srcId="{0DB4F00D-D7CA-554F-A971-F7F8D827D844}" destId="{C3158007-6667-BA42-BF0C-81A2EB4601C8}" srcOrd="0" destOrd="0" presId="urn:microsoft.com/office/officeart/2005/8/layout/vList2"/>
    <dgm:cxn modelId="{5E53D13E-F61D-2C43-95E4-6F60F9213565}" type="presParOf" srcId="{0DB4F00D-D7CA-554F-A971-F7F8D827D844}" destId="{3E9AD801-0032-9443-9171-97AD16F3DC1C}" srcOrd="1" destOrd="0" presId="urn:microsoft.com/office/officeart/2005/8/layout/vList2"/>
    <dgm:cxn modelId="{43BD8453-8707-9E4F-BA43-2DFE5CD18560}" type="presParOf" srcId="{0DB4F00D-D7CA-554F-A971-F7F8D827D844}" destId="{AD9B029E-D1FD-3843-88C1-DF5837E10209}" srcOrd="2" destOrd="0" presId="urn:microsoft.com/office/officeart/2005/8/layout/vList2"/>
    <dgm:cxn modelId="{EC3E9ECC-EE49-FB41-865A-6000D7C547DC}" type="presParOf" srcId="{0DB4F00D-D7CA-554F-A971-F7F8D827D844}" destId="{F85E717C-E1F7-A84B-9B0D-DD6B1BB6BBE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8FE01E6-0967-FD4C-9F7E-AD9A73A7343A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AEF4BCAE-C9C5-864C-BC22-56A57F230997}">
      <dgm:prSet phldrT="[文本]"/>
      <dgm:spPr/>
      <dgm:t>
        <a:bodyPr/>
        <a:lstStyle/>
        <a:p>
          <a:r>
            <a:rPr lang="en-US" altLang="zh-CN" dirty="0"/>
            <a:t>M</a:t>
          </a:r>
          <a:r>
            <a:rPr lang="zh-CN" altLang="en-US" dirty="0"/>
            <a:t> </a:t>
          </a:r>
          <a:r>
            <a:rPr lang="en-US" altLang="zh-CN" dirty="0"/>
            <a:t>-</a:t>
          </a:r>
          <a:r>
            <a:rPr lang="zh-CN" altLang="en-US" dirty="0"/>
            <a:t> 模型（业务模型）</a:t>
          </a:r>
        </a:p>
      </dgm:t>
    </dgm:pt>
    <dgm:pt modelId="{1F5BF6E8-9421-0841-9BB3-CD2F935D2B40}" type="parTrans" cxnId="{0636840A-8259-724F-8D58-A95A9552DB41}">
      <dgm:prSet/>
      <dgm:spPr/>
      <dgm:t>
        <a:bodyPr/>
        <a:lstStyle/>
        <a:p>
          <a:endParaRPr lang="zh-CN" altLang="en-US"/>
        </a:p>
      </dgm:t>
    </dgm:pt>
    <dgm:pt modelId="{852B72EA-5D9C-C240-B1B4-6DE5B8287C2E}" type="sibTrans" cxnId="{0636840A-8259-724F-8D58-A95A9552DB41}">
      <dgm:prSet/>
      <dgm:spPr/>
      <dgm:t>
        <a:bodyPr/>
        <a:lstStyle/>
        <a:p>
          <a:endParaRPr lang="zh-CN" altLang="en-US"/>
        </a:p>
      </dgm:t>
    </dgm:pt>
    <dgm:pt modelId="{E20F0D6C-C52C-7342-A2C1-4110E22E798C}">
      <dgm:prSet phldrT="[文本]"/>
      <dgm:spPr/>
      <dgm:t>
        <a:bodyPr/>
        <a:lstStyle/>
        <a:p>
          <a:r>
            <a:rPr lang="zh-CN" altLang="en-US" dirty="0"/>
            <a:t>业务概念，如出厂时间（</a:t>
          </a:r>
          <a:r>
            <a:rPr lang="en-US" altLang="zh-CN" dirty="0"/>
            <a:t>Instant</a:t>
          </a:r>
          <a:r>
            <a:rPr lang="zh-CN" altLang="en-US" dirty="0"/>
            <a:t>）</a:t>
          </a:r>
        </a:p>
      </dgm:t>
    </dgm:pt>
    <dgm:pt modelId="{12075FDF-219A-C748-9BD4-61B96647FFED}" type="parTrans" cxnId="{501417DC-9994-444B-BD27-C2B8BE574A0F}">
      <dgm:prSet/>
      <dgm:spPr/>
      <dgm:t>
        <a:bodyPr/>
        <a:lstStyle/>
        <a:p>
          <a:endParaRPr lang="zh-CN" altLang="en-US"/>
        </a:p>
      </dgm:t>
    </dgm:pt>
    <dgm:pt modelId="{26C37D3E-CE63-814A-8558-74648F840C52}" type="sibTrans" cxnId="{501417DC-9994-444B-BD27-C2B8BE574A0F}">
      <dgm:prSet/>
      <dgm:spPr/>
      <dgm:t>
        <a:bodyPr/>
        <a:lstStyle/>
        <a:p>
          <a:endParaRPr lang="zh-CN" altLang="en-US"/>
        </a:p>
      </dgm:t>
    </dgm:pt>
    <dgm:pt modelId="{8E41A082-32DA-BB46-B4D1-67CB0DE7BC26}">
      <dgm:prSet phldrT="[文本]"/>
      <dgm:spPr/>
      <dgm:t>
        <a:bodyPr/>
        <a:lstStyle/>
        <a:p>
          <a:r>
            <a:rPr lang="en-US" altLang="zh-CN" dirty="0"/>
            <a:t>VM</a:t>
          </a:r>
          <a:r>
            <a:rPr lang="zh-CN" altLang="en-US" dirty="0"/>
            <a:t> </a:t>
          </a:r>
          <a:r>
            <a:rPr lang="en-US" altLang="zh-CN" dirty="0"/>
            <a:t>-</a:t>
          </a:r>
          <a:r>
            <a:rPr lang="zh-CN" altLang="en-US" dirty="0"/>
            <a:t> 视图模型</a:t>
          </a:r>
        </a:p>
      </dgm:t>
    </dgm:pt>
    <dgm:pt modelId="{E2E3DED6-E713-DD4E-923C-F8A2409322BD}" type="parTrans" cxnId="{3C456CC7-F581-9040-994E-AC7FA5D42185}">
      <dgm:prSet/>
      <dgm:spPr/>
      <dgm:t>
        <a:bodyPr/>
        <a:lstStyle/>
        <a:p>
          <a:endParaRPr lang="zh-CN" altLang="en-US"/>
        </a:p>
      </dgm:t>
    </dgm:pt>
    <dgm:pt modelId="{20A48105-0296-374A-B447-F54652DC2E9B}" type="sibTrans" cxnId="{3C456CC7-F581-9040-994E-AC7FA5D42185}">
      <dgm:prSet/>
      <dgm:spPr/>
      <dgm:t>
        <a:bodyPr/>
        <a:lstStyle/>
        <a:p>
          <a:endParaRPr lang="zh-CN" altLang="en-US"/>
        </a:p>
      </dgm:t>
    </dgm:pt>
    <dgm:pt modelId="{AF636144-D17E-8D4D-819E-4E344C6B1AF9}">
      <dgm:prSet phldrT="[文本]"/>
      <dgm:spPr/>
      <dgm:t>
        <a:bodyPr/>
        <a:lstStyle/>
        <a:p>
          <a:r>
            <a:rPr lang="zh-CN" altLang="en-US" dirty="0"/>
            <a:t>视图概念，如格式化后的出厂时间（</a:t>
          </a:r>
          <a:r>
            <a:rPr lang="en-US" altLang="zh-CN" dirty="0"/>
            <a:t>2019-01-01</a:t>
          </a:r>
          <a:r>
            <a:rPr lang="zh-CN" altLang="en-US" dirty="0"/>
            <a:t>）</a:t>
          </a:r>
        </a:p>
      </dgm:t>
    </dgm:pt>
    <dgm:pt modelId="{45E69FB0-68FD-7042-AF24-C5379B96C1EC}" type="parTrans" cxnId="{7F582546-1A50-A34C-AC0A-63C2214E7549}">
      <dgm:prSet/>
      <dgm:spPr/>
      <dgm:t>
        <a:bodyPr/>
        <a:lstStyle/>
        <a:p>
          <a:endParaRPr lang="zh-CN" altLang="en-US"/>
        </a:p>
      </dgm:t>
    </dgm:pt>
    <dgm:pt modelId="{047B66E5-55E0-4A47-B0EC-1CE47C927DC5}" type="sibTrans" cxnId="{7F582546-1A50-A34C-AC0A-63C2214E7549}">
      <dgm:prSet/>
      <dgm:spPr/>
      <dgm:t>
        <a:bodyPr/>
        <a:lstStyle/>
        <a:p>
          <a:endParaRPr lang="zh-CN" altLang="en-US"/>
        </a:p>
      </dgm:t>
    </dgm:pt>
    <dgm:pt modelId="{F0648991-4A78-6A47-9B62-D635D9321AB1}">
      <dgm:prSet phldrT="[文本]"/>
      <dgm:spPr/>
      <dgm:t>
        <a:bodyPr/>
        <a:lstStyle/>
        <a:p>
          <a:r>
            <a:rPr lang="en-US" altLang="zh-CN" dirty="0"/>
            <a:t>V</a:t>
          </a:r>
          <a:r>
            <a:rPr lang="zh-CN" altLang="en-US" dirty="0"/>
            <a:t> </a:t>
          </a:r>
          <a:r>
            <a:rPr lang="en-US" altLang="zh-CN" dirty="0"/>
            <a:t>-</a:t>
          </a:r>
          <a:r>
            <a:rPr lang="zh-CN" altLang="en-US" dirty="0"/>
            <a:t> 视图</a:t>
          </a:r>
        </a:p>
      </dgm:t>
    </dgm:pt>
    <dgm:pt modelId="{2A09E4C7-EC81-C941-81A2-F3BFC03FF259}" type="parTrans" cxnId="{D8C25D2C-75D9-3144-B756-F6CFAE679537}">
      <dgm:prSet/>
      <dgm:spPr/>
      <dgm:t>
        <a:bodyPr/>
        <a:lstStyle/>
        <a:p>
          <a:endParaRPr lang="zh-CN" altLang="en-US"/>
        </a:p>
      </dgm:t>
    </dgm:pt>
    <dgm:pt modelId="{FF451742-9C46-3D45-B502-17096B8CB163}" type="sibTrans" cxnId="{D8C25D2C-75D9-3144-B756-F6CFAE679537}">
      <dgm:prSet/>
      <dgm:spPr/>
      <dgm:t>
        <a:bodyPr/>
        <a:lstStyle/>
        <a:p>
          <a:endParaRPr lang="zh-CN" altLang="en-US"/>
        </a:p>
      </dgm:t>
    </dgm:pt>
    <dgm:pt modelId="{8F6044ED-7F47-D548-BD41-C27EBA36DB2B}">
      <dgm:prSet phldrT="[文本]"/>
      <dgm:spPr/>
      <dgm:t>
        <a:bodyPr/>
        <a:lstStyle/>
        <a:p>
          <a:r>
            <a:rPr lang="zh-CN" altLang="en-US" dirty="0"/>
            <a:t>模板：</a:t>
          </a:r>
          <a:r>
            <a:rPr lang="en-US" altLang="zh-CN" dirty="0"/>
            <a:t>HTML/SVG</a:t>
          </a:r>
          <a:endParaRPr lang="zh-CN" altLang="en-US" dirty="0"/>
        </a:p>
      </dgm:t>
    </dgm:pt>
    <dgm:pt modelId="{D69404C9-B69B-BC43-B2DB-03B7B8AEF713}" type="parTrans" cxnId="{4719519C-8115-5A47-97A7-FAA553CDDC32}">
      <dgm:prSet/>
      <dgm:spPr/>
      <dgm:t>
        <a:bodyPr/>
        <a:lstStyle/>
        <a:p>
          <a:endParaRPr lang="zh-CN" altLang="en-US"/>
        </a:p>
      </dgm:t>
    </dgm:pt>
    <dgm:pt modelId="{6A965CA1-7995-E843-AFD2-543D4269DB51}" type="sibTrans" cxnId="{4719519C-8115-5A47-97A7-FAA553CDDC32}">
      <dgm:prSet/>
      <dgm:spPr/>
      <dgm:t>
        <a:bodyPr/>
        <a:lstStyle/>
        <a:p>
          <a:endParaRPr lang="zh-CN" altLang="en-US"/>
        </a:p>
      </dgm:t>
    </dgm:pt>
    <dgm:pt modelId="{51E92125-CE33-6241-AE96-76D78C59FCFF}">
      <dgm:prSet phldrT="[文本]"/>
      <dgm:spPr/>
      <dgm:t>
        <a:bodyPr/>
        <a:lstStyle/>
        <a:p>
          <a:r>
            <a:rPr lang="zh-CN" altLang="en-US" dirty="0"/>
            <a:t>派生属性，如表示已过保质期的 </a:t>
          </a:r>
          <a:r>
            <a:rPr lang="en-US" altLang="zh-CN" dirty="0"/>
            <a:t>CSS</a:t>
          </a:r>
          <a:r>
            <a:rPr lang="zh-CN" altLang="en-US" dirty="0"/>
            <a:t> 类</a:t>
          </a:r>
        </a:p>
      </dgm:t>
    </dgm:pt>
    <dgm:pt modelId="{AC2F7356-4AA7-6F47-A497-9F6B7929FC5D}" type="parTrans" cxnId="{270ADBE8-982C-6A4E-B180-7D0234DED588}">
      <dgm:prSet/>
      <dgm:spPr/>
      <dgm:t>
        <a:bodyPr/>
        <a:lstStyle/>
        <a:p>
          <a:endParaRPr lang="zh-CN" altLang="en-US"/>
        </a:p>
      </dgm:t>
    </dgm:pt>
    <dgm:pt modelId="{F9C08424-D168-5040-BF6B-0FC1C045940A}" type="sibTrans" cxnId="{270ADBE8-982C-6A4E-B180-7D0234DED588}">
      <dgm:prSet/>
      <dgm:spPr/>
      <dgm:t>
        <a:bodyPr/>
        <a:lstStyle/>
        <a:p>
          <a:endParaRPr lang="zh-CN" altLang="en-US"/>
        </a:p>
      </dgm:t>
    </dgm:pt>
    <dgm:pt modelId="{A862DDA4-FA4B-9346-A826-91592D61F64C}">
      <dgm:prSet phldrT="[文本]"/>
      <dgm:spPr/>
      <dgm:t>
        <a:bodyPr/>
        <a:lstStyle/>
        <a:p>
          <a:r>
            <a:rPr lang="zh-CN" altLang="en-US" dirty="0"/>
            <a:t>派生属性，如是否过保质期</a:t>
          </a:r>
        </a:p>
      </dgm:t>
    </dgm:pt>
    <dgm:pt modelId="{14119862-712D-494A-838F-1E55966E7367}" type="parTrans" cxnId="{F27C725E-36B1-FE46-9278-4CAB24E4356D}">
      <dgm:prSet/>
      <dgm:spPr/>
      <dgm:t>
        <a:bodyPr/>
        <a:lstStyle/>
        <a:p>
          <a:endParaRPr lang="zh-CN" altLang="en-US"/>
        </a:p>
      </dgm:t>
    </dgm:pt>
    <dgm:pt modelId="{19C6C968-61D0-CC46-8791-3C38F195FC92}" type="sibTrans" cxnId="{F27C725E-36B1-FE46-9278-4CAB24E4356D}">
      <dgm:prSet/>
      <dgm:spPr/>
      <dgm:t>
        <a:bodyPr/>
        <a:lstStyle/>
        <a:p>
          <a:endParaRPr lang="zh-CN" altLang="en-US"/>
        </a:p>
      </dgm:t>
    </dgm:pt>
    <dgm:pt modelId="{CBB6D027-55DB-2A4B-96FA-8FB334A559A5}" type="pres">
      <dgm:prSet presAssocID="{98FE01E6-0967-FD4C-9F7E-AD9A73A7343A}" presName="linear" presStyleCnt="0">
        <dgm:presLayoutVars>
          <dgm:animLvl val="lvl"/>
          <dgm:resizeHandles val="exact"/>
        </dgm:presLayoutVars>
      </dgm:prSet>
      <dgm:spPr/>
    </dgm:pt>
    <dgm:pt modelId="{C7D2083C-EDCF-E043-AD12-001BE2190FFC}" type="pres">
      <dgm:prSet presAssocID="{AEF4BCAE-C9C5-864C-BC22-56A57F23099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FBD68FB-078C-8344-9FAA-B96EC5E49DE5}" type="pres">
      <dgm:prSet presAssocID="{AEF4BCAE-C9C5-864C-BC22-56A57F230997}" presName="childText" presStyleLbl="revTx" presStyleIdx="0" presStyleCnt="3">
        <dgm:presLayoutVars>
          <dgm:bulletEnabled val="1"/>
        </dgm:presLayoutVars>
      </dgm:prSet>
      <dgm:spPr/>
    </dgm:pt>
    <dgm:pt modelId="{661B9309-F581-C944-819A-A1F3DA28DF6A}" type="pres">
      <dgm:prSet presAssocID="{8E41A082-32DA-BB46-B4D1-67CB0DE7BC2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3BFC760-C6BC-D84C-9D88-F03F97371D14}" type="pres">
      <dgm:prSet presAssocID="{8E41A082-32DA-BB46-B4D1-67CB0DE7BC26}" presName="childText" presStyleLbl="revTx" presStyleIdx="1" presStyleCnt="3">
        <dgm:presLayoutVars>
          <dgm:bulletEnabled val="1"/>
        </dgm:presLayoutVars>
      </dgm:prSet>
      <dgm:spPr/>
    </dgm:pt>
    <dgm:pt modelId="{EC49CE62-7E72-FE4B-8291-1582C91EAB00}" type="pres">
      <dgm:prSet presAssocID="{F0648991-4A78-6A47-9B62-D635D9321AB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207BEDB-230A-3448-AA65-2D56BFE9AC6B}" type="pres">
      <dgm:prSet presAssocID="{F0648991-4A78-6A47-9B62-D635D9321AB1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0636840A-8259-724F-8D58-A95A9552DB41}" srcId="{98FE01E6-0967-FD4C-9F7E-AD9A73A7343A}" destId="{AEF4BCAE-C9C5-864C-BC22-56A57F230997}" srcOrd="0" destOrd="0" parTransId="{1F5BF6E8-9421-0841-9BB3-CD2F935D2B40}" sibTransId="{852B72EA-5D9C-C240-B1B4-6DE5B8287C2E}"/>
    <dgm:cxn modelId="{47B25E0B-0F58-C84D-B0C0-3924F2009FF0}" type="presOf" srcId="{8F6044ED-7F47-D548-BD41-C27EBA36DB2B}" destId="{D207BEDB-230A-3448-AA65-2D56BFE9AC6B}" srcOrd="0" destOrd="0" presId="urn:microsoft.com/office/officeart/2005/8/layout/vList2"/>
    <dgm:cxn modelId="{D8C25D2C-75D9-3144-B756-F6CFAE679537}" srcId="{98FE01E6-0967-FD4C-9F7E-AD9A73A7343A}" destId="{F0648991-4A78-6A47-9B62-D635D9321AB1}" srcOrd="2" destOrd="0" parTransId="{2A09E4C7-EC81-C941-81A2-F3BFC03FF259}" sibTransId="{FF451742-9C46-3D45-B502-17096B8CB163}"/>
    <dgm:cxn modelId="{5BF5C138-901B-FC48-8D25-5CAA25BA5264}" type="presOf" srcId="{A862DDA4-FA4B-9346-A826-91592D61F64C}" destId="{FFBD68FB-078C-8344-9FAA-B96EC5E49DE5}" srcOrd="0" destOrd="1" presId="urn:microsoft.com/office/officeart/2005/8/layout/vList2"/>
    <dgm:cxn modelId="{85976D43-0F0E-FE49-A989-87E3B8972DB7}" type="presOf" srcId="{98FE01E6-0967-FD4C-9F7E-AD9A73A7343A}" destId="{CBB6D027-55DB-2A4B-96FA-8FB334A559A5}" srcOrd="0" destOrd="0" presId="urn:microsoft.com/office/officeart/2005/8/layout/vList2"/>
    <dgm:cxn modelId="{7F582546-1A50-A34C-AC0A-63C2214E7549}" srcId="{8E41A082-32DA-BB46-B4D1-67CB0DE7BC26}" destId="{AF636144-D17E-8D4D-819E-4E344C6B1AF9}" srcOrd="0" destOrd="0" parTransId="{45E69FB0-68FD-7042-AF24-C5379B96C1EC}" sibTransId="{047B66E5-55E0-4A47-B0EC-1CE47C927DC5}"/>
    <dgm:cxn modelId="{F61D9346-FFFB-0F40-8120-37F405D2C873}" type="presOf" srcId="{AF636144-D17E-8D4D-819E-4E344C6B1AF9}" destId="{93BFC760-C6BC-D84C-9D88-F03F97371D14}" srcOrd="0" destOrd="0" presId="urn:microsoft.com/office/officeart/2005/8/layout/vList2"/>
    <dgm:cxn modelId="{F27C725E-36B1-FE46-9278-4CAB24E4356D}" srcId="{AEF4BCAE-C9C5-864C-BC22-56A57F230997}" destId="{A862DDA4-FA4B-9346-A826-91592D61F64C}" srcOrd="1" destOrd="0" parTransId="{14119862-712D-494A-838F-1E55966E7367}" sibTransId="{19C6C968-61D0-CC46-8791-3C38F195FC92}"/>
    <dgm:cxn modelId="{1305CB5F-9CD9-C544-84E1-15B336CF024C}" type="presOf" srcId="{AEF4BCAE-C9C5-864C-BC22-56A57F230997}" destId="{C7D2083C-EDCF-E043-AD12-001BE2190FFC}" srcOrd="0" destOrd="0" presId="urn:microsoft.com/office/officeart/2005/8/layout/vList2"/>
    <dgm:cxn modelId="{D4034B88-8AC1-B344-8864-35A55B2D9B9C}" type="presOf" srcId="{51E92125-CE33-6241-AE96-76D78C59FCFF}" destId="{93BFC760-C6BC-D84C-9D88-F03F97371D14}" srcOrd="0" destOrd="1" presId="urn:microsoft.com/office/officeart/2005/8/layout/vList2"/>
    <dgm:cxn modelId="{4719519C-8115-5A47-97A7-FAA553CDDC32}" srcId="{F0648991-4A78-6A47-9B62-D635D9321AB1}" destId="{8F6044ED-7F47-D548-BD41-C27EBA36DB2B}" srcOrd="0" destOrd="0" parTransId="{D69404C9-B69B-BC43-B2DB-03B7B8AEF713}" sibTransId="{6A965CA1-7995-E843-AFD2-543D4269DB51}"/>
    <dgm:cxn modelId="{F27C64C7-051B-4F45-97BE-652ED63C1623}" type="presOf" srcId="{8E41A082-32DA-BB46-B4D1-67CB0DE7BC26}" destId="{661B9309-F581-C944-819A-A1F3DA28DF6A}" srcOrd="0" destOrd="0" presId="urn:microsoft.com/office/officeart/2005/8/layout/vList2"/>
    <dgm:cxn modelId="{3C456CC7-F581-9040-994E-AC7FA5D42185}" srcId="{98FE01E6-0967-FD4C-9F7E-AD9A73A7343A}" destId="{8E41A082-32DA-BB46-B4D1-67CB0DE7BC26}" srcOrd="1" destOrd="0" parTransId="{E2E3DED6-E713-DD4E-923C-F8A2409322BD}" sibTransId="{20A48105-0296-374A-B447-F54652DC2E9B}"/>
    <dgm:cxn modelId="{64AA73D0-C785-F348-AC18-9EB6EA897970}" type="presOf" srcId="{E20F0D6C-C52C-7342-A2C1-4110E22E798C}" destId="{FFBD68FB-078C-8344-9FAA-B96EC5E49DE5}" srcOrd="0" destOrd="0" presId="urn:microsoft.com/office/officeart/2005/8/layout/vList2"/>
    <dgm:cxn modelId="{501417DC-9994-444B-BD27-C2B8BE574A0F}" srcId="{AEF4BCAE-C9C5-864C-BC22-56A57F230997}" destId="{E20F0D6C-C52C-7342-A2C1-4110E22E798C}" srcOrd="0" destOrd="0" parTransId="{12075FDF-219A-C748-9BD4-61B96647FFED}" sibTransId="{26C37D3E-CE63-814A-8558-74648F840C52}"/>
    <dgm:cxn modelId="{270ADBE8-982C-6A4E-B180-7D0234DED588}" srcId="{8E41A082-32DA-BB46-B4D1-67CB0DE7BC26}" destId="{51E92125-CE33-6241-AE96-76D78C59FCFF}" srcOrd="1" destOrd="0" parTransId="{AC2F7356-4AA7-6F47-A497-9F6B7929FC5D}" sibTransId="{F9C08424-D168-5040-BF6B-0FC1C045940A}"/>
    <dgm:cxn modelId="{722F8AF6-3A05-854A-ACF2-B94EFB10F86C}" type="presOf" srcId="{F0648991-4A78-6A47-9B62-D635D9321AB1}" destId="{EC49CE62-7E72-FE4B-8291-1582C91EAB00}" srcOrd="0" destOrd="0" presId="urn:microsoft.com/office/officeart/2005/8/layout/vList2"/>
    <dgm:cxn modelId="{FD329B55-C402-034E-99B0-8759B63DE28F}" type="presParOf" srcId="{CBB6D027-55DB-2A4B-96FA-8FB334A559A5}" destId="{C7D2083C-EDCF-E043-AD12-001BE2190FFC}" srcOrd="0" destOrd="0" presId="urn:microsoft.com/office/officeart/2005/8/layout/vList2"/>
    <dgm:cxn modelId="{1CD116CF-38A8-4A4B-A5CC-FD0C9152E89C}" type="presParOf" srcId="{CBB6D027-55DB-2A4B-96FA-8FB334A559A5}" destId="{FFBD68FB-078C-8344-9FAA-B96EC5E49DE5}" srcOrd="1" destOrd="0" presId="urn:microsoft.com/office/officeart/2005/8/layout/vList2"/>
    <dgm:cxn modelId="{AE44FC1F-1819-FC48-8FDA-44EDB5FFF2CF}" type="presParOf" srcId="{CBB6D027-55DB-2A4B-96FA-8FB334A559A5}" destId="{661B9309-F581-C944-819A-A1F3DA28DF6A}" srcOrd="2" destOrd="0" presId="urn:microsoft.com/office/officeart/2005/8/layout/vList2"/>
    <dgm:cxn modelId="{CFD1C61E-3A6E-6E4D-999E-11544AF699E9}" type="presParOf" srcId="{CBB6D027-55DB-2A4B-96FA-8FB334A559A5}" destId="{93BFC760-C6BC-D84C-9D88-F03F97371D14}" srcOrd="3" destOrd="0" presId="urn:microsoft.com/office/officeart/2005/8/layout/vList2"/>
    <dgm:cxn modelId="{617D723A-E707-4140-9828-1D7B1132E119}" type="presParOf" srcId="{CBB6D027-55DB-2A4B-96FA-8FB334A559A5}" destId="{EC49CE62-7E72-FE4B-8291-1582C91EAB00}" srcOrd="4" destOrd="0" presId="urn:microsoft.com/office/officeart/2005/8/layout/vList2"/>
    <dgm:cxn modelId="{5A57648B-8227-4547-BFFD-28154DE96F96}" type="presParOf" srcId="{CBB6D027-55DB-2A4B-96FA-8FB334A559A5}" destId="{D207BEDB-230A-3448-AA65-2D56BFE9AC6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747734CA-A1F8-9D4A-8BB1-9B59BC389485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7BFCFF21-C179-9640-A4AB-4B37C5DD8E5D}">
      <dgm:prSet phldrT="[文本]"/>
      <dgm:spPr/>
      <dgm:t>
        <a:bodyPr/>
        <a:lstStyle/>
        <a:p>
          <a:r>
            <a:rPr lang="zh-CN" altLang="en-US" dirty="0"/>
            <a:t>我只是数据的搬运工</a:t>
          </a:r>
        </a:p>
      </dgm:t>
    </dgm:pt>
    <dgm:pt modelId="{E87BC30C-6829-7745-9131-8D61A16666E9}" type="parTrans" cxnId="{B9A340FF-5B6F-A240-8214-E3226B507A2B}">
      <dgm:prSet/>
      <dgm:spPr/>
      <dgm:t>
        <a:bodyPr/>
        <a:lstStyle/>
        <a:p>
          <a:endParaRPr lang="zh-CN" altLang="en-US"/>
        </a:p>
      </dgm:t>
    </dgm:pt>
    <dgm:pt modelId="{0071CDF5-BF0F-4349-8F50-56EE3139B328}" type="sibTrans" cxnId="{B9A340FF-5B6F-A240-8214-E3226B507A2B}">
      <dgm:prSet/>
      <dgm:spPr/>
      <dgm:t>
        <a:bodyPr/>
        <a:lstStyle/>
        <a:p>
          <a:endParaRPr lang="zh-CN" altLang="en-US"/>
        </a:p>
      </dgm:t>
    </dgm:pt>
    <dgm:pt modelId="{7EDADD3D-F880-2B44-A4B3-462C5F7F0647}">
      <dgm:prSet phldrT="[文本]"/>
      <dgm:spPr/>
      <dgm:t>
        <a:bodyPr/>
        <a:lstStyle/>
        <a:p>
          <a:r>
            <a:rPr lang="zh-CN" altLang="en-US" dirty="0"/>
            <a:t>从模型中</a:t>
          </a:r>
          <a:r>
            <a:rPr lang="zh-CN" altLang="en-US" dirty="0">
              <a:solidFill>
                <a:schemeClr val="accent3"/>
              </a:solidFill>
            </a:rPr>
            <a:t>衍生</a:t>
          </a:r>
          <a:r>
            <a:rPr lang="zh-CN" altLang="en-US" dirty="0"/>
            <a:t>出视图模型</a:t>
          </a:r>
        </a:p>
      </dgm:t>
    </dgm:pt>
    <dgm:pt modelId="{9C702D3B-15C0-C94B-865E-C86E00CA091D}" type="parTrans" cxnId="{668DBF16-CB86-1C47-8225-3D1186EC9E02}">
      <dgm:prSet/>
      <dgm:spPr/>
      <dgm:t>
        <a:bodyPr/>
        <a:lstStyle/>
        <a:p>
          <a:endParaRPr lang="zh-CN" altLang="en-US"/>
        </a:p>
      </dgm:t>
    </dgm:pt>
    <dgm:pt modelId="{ADCCFEBC-A6E3-0C45-85A5-792349D265B0}" type="sibTrans" cxnId="{668DBF16-CB86-1C47-8225-3D1186EC9E02}">
      <dgm:prSet/>
      <dgm:spPr/>
      <dgm:t>
        <a:bodyPr/>
        <a:lstStyle/>
        <a:p>
          <a:endParaRPr lang="zh-CN" altLang="en-US"/>
        </a:p>
      </dgm:t>
    </dgm:pt>
    <dgm:pt modelId="{37C3EC87-31E4-4D49-8FDF-6F4FD7ECC55D}">
      <dgm:prSet phldrT="[文本]"/>
      <dgm:spPr/>
      <dgm:t>
        <a:bodyPr/>
        <a:lstStyle/>
        <a:p>
          <a:r>
            <a:rPr lang="zh-CN" altLang="en-US" dirty="0"/>
            <a:t>把前端看做后端的视图</a:t>
          </a:r>
        </a:p>
      </dgm:t>
    </dgm:pt>
    <dgm:pt modelId="{30E75321-7461-CD46-AACD-9122B2F962EE}" type="parTrans" cxnId="{9EAFE432-C04E-0E43-BAAB-F2B2CFB28DA9}">
      <dgm:prSet/>
      <dgm:spPr/>
      <dgm:t>
        <a:bodyPr/>
        <a:lstStyle/>
        <a:p>
          <a:endParaRPr lang="zh-CN" altLang="en-US"/>
        </a:p>
      </dgm:t>
    </dgm:pt>
    <dgm:pt modelId="{1677BD75-EB0E-FB4F-A184-0BF83A6C1579}" type="sibTrans" cxnId="{9EAFE432-C04E-0E43-BAAB-F2B2CFB28DA9}">
      <dgm:prSet/>
      <dgm:spPr/>
      <dgm:t>
        <a:bodyPr/>
        <a:lstStyle/>
        <a:p>
          <a:endParaRPr lang="zh-CN" altLang="en-US"/>
        </a:p>
      </dgm:t>
    </dgm:pt>
    <dgm:pt modelId="{A3D91365-B721-1C42-890E-30BD0F149A39}">
      <dgm:prSet phldrT="[文本]"/>
      <dgm:spPr/>
      <dgm:t>
        <a:bodyPr/>
        <a:lstStyle/>
        <a:p>
          <a:r>
            <a:rPr lang="zh-CN" altLang="en-US" dirty="0"/>
            <a:t>后端管</a:t>
          </a:r>
          <a:r>
            <a:rPr lang="zh-CN" altLang="en-US" dirty="0">
              <a:solidFill>
                <a:schemeClr val="accent3"/>
              </a:solidFill>
            </a:rPr>
            <a:t>业务逻辑</a:t>
          </a:r>
        </a:p>
      </dgm:t>
    </dgm:pt>
    <dgm:pt modelId="{EE248F15-9650-F843-80A6-7BF24681464E}" type="parTrans" cxnId="{A7FD4C9B-AF50-6044-8CD0-C64F59AE2E91}">
      <dgm:prSet/>
      <dgm:spPr/>
      <dgm:t>
        <a:bodyPr/>
        <a:lstStyle/>
        <a:p>
          <a:endParaRPr lang="zh-CN" altLang="en-US"/>
        </a:p>
      </dgm:t>
    </dgm:pt>
    <dgm:pt modelId="{B5E8A778-33DA-A043-BD34-68CBD2201BAC}" type="sibTrans" cxnId="{A7FD4C9B-AF50-6044-8CD0-C64F59AE2E91}">
      <dgm:prSet/>
      <dgm:spPr/>
      <dgm:t>
        <a:bodyPr/>
        <a:lstStyle/>
        <a:p>
          <a:endParaRPr lang="zh-CN" altLang="en-US"/>
        </a:p>
      </dgm:t>
    </dgm:pt>
    <dgm:pt modelId="{1FE95CDD-5DD0-B645-A404-A762589A9B95}">
      <dgm:prSet phldrT="[文本]"/>
      <dgm:spPr/>
      <dgm:t>
        <a:bodyPr/>
        <a:lstStyle/>
        <a:p>
          <a:r>
            <a:rPr lang="zh-CN" altLang="en-US" dirty="0"/>
            <a:t>把视图模型中的变化</a:t>
          </a:r>
          <a:r>
            <a:rPr lang="zh-CN" altLang="en-US" dirty="0">
              <a:solidFill>
                <a:schemeClr val="accent3"/>
              </a:solidFill>
            </a:rPr>
            <a:t>反馈</a:t>
          </a:r>
          <a:r>
            <a:rPr lang="zh-CN" altLang="en-US" dirty="0"/>
            <a:t>回模型</a:t>
          </a:r>
        </a:p>
      </dgm:t>
    </dgm:pt>
    <dgm:pt modelId="{90E7FBC7-0A8E-5A4E-94E0-42B73B912DF7}" type="parTrans" cxnId="{5B9F8554-1EA4-C14A-A6D0-825DC6FC76DB}">
      <dgm:prSet/>
      <dgm:spPr/>
      <dgm:t>
        <a:bodyPr/>
        <a:lstStyle/>
        <a:p>
          <a:endParaRPr lang="zh-CN" altLang="en-US"/>
        </a:p>
      </dgm:t>
    </dgm:pt>
    <dgm:pt modelId="{958EF089-5ADE-5044-A5EA-9B081A09B2FF}" type="sibTrans" cxnId="{5B9F8554-1EA4-C14A-A6D0-825DC6FC76DB}">
      <dgm:prSet/>
      <dgm:spPr/>
      <dgm:t>
        <a:bodyPr/>
        <a:lstStyle/>
        <a:p>
          <a:endParaRPr lang="zh-CN" altLang="en-US"/>
        </a:p>
      </dgm:t>
    </dgm:pt>
    <dgm:pt modelId="{0D21EB50-AE2C-6845-A291-4ECA3BB12056}">
      <dgm:prSet phldrT="[文本]"/>
      <dgm:spPr/>
      <dgm:t>
        <a:bodyPr/>
        <a:lstStyle/>
        <a:p>
          <a:r>
            <a:rPr lang="zh-CN" altLang="en-US" dirty="0"/>
            <a:t>用</a:t>
          </a:r>
          <a:r>
            <a:rPr lang="zh-CN" altLang="en-US" dirty="0">
              <a:solidFill>
                <a:schemeClr val="accent3"/>
              </a:solidFill>
            </a:rPr>
            <a:t>服务类</a:t>
          </a:r>
          <a:r>
            <a:rPr lang="zh-CN" altLang="en-US" dirty="0"/>
            <a:t>建立</a:t>
          </a:r>
          <a:r>
            <a:rPr lang="zh-CN" altLang="en-US" dirty="0">
              <a:solidFill>
                <a:schemeClr val="accent3"/>
              </a:solidFill>
            </a:rPr>
            <a:t>模型</a:t>
          </a:r>
          <a:r>
            <a:rPr lang="zh-CN" altLang="en-US" dirty="0"/>
            <a:t>，用</a:t>
          </a:r>
          <a:r>
            <a:rPr lang="zh-CN" altLang="en-US" dirty="0">
              <a:solidFill>
                <a:schemeClr val="accent3"/>
              </a:solidFill>
            </a:rPr>
            <a:t>组件类</a:t>
          </a:r>
          <a:r>
            <a:rPr lang="zh-CN" altLang="en-US" dirty="0"/>
            <a:t>建立</a:t>
          </a:r>
          <a:r>
            <a:rPr lang="zh-CN" altLang="en-US" dirty="0">
              <a:solidFill>
                <a:schemeClr val="accent3"/>
              </a:solidFill>
            </a:rPr>
            <a:t>视图模型</a:t>
          </a:r>
        </a:p>
      </dgm:t>
    </dgm:pt>
    <dgm:pt modelId="{0C0E96BD-8B96-C946-B63A-0380FA540D61}" type="parTrans" cxnId="{9A9FD83F-3A81-BE40-AE45-62CE84D02D4D}">
      <dgm:prSet/>
      <dgm:spPr/>
      <dgm:t>
        <a:bodyPr/>
        <a:lstStyle/>
        <a:p>
          <a:endParaRPr lang="zh-CN" altLang="en-US"/>
        </a:p>
      </dgm:t>
    </dgm:pt>
    <dgm:pt modelId="{A91ADED5-553F-7645-9A66-F63076F5FF90}" type="sibTrans" cxnId="{9A9FD83F-3A81-BE40-AE45-62CE84D02D4D}">
      <dgm:prSet/>
      <dgm:spPr/>
      <dgm:t>
        <a:bodyPr/>
        <a:lstStyle/>
        <a:p>
          <a:endParaRPr lang="zh-CN" altLang="en-US"/>
        </a:p>
      </dgm:t>
    </dgm:pt>
    <dgm:pt modelId="{1638EA58-07EA-2E44-877C-072435A2137C}">
      <dgm:prSet phldrT="[文本]"/>
      <dgm:spPr/>
      <dgm:t>
        <a:bodyPr/>
        <a:lstStyle/>
        <a:p>
          <a:r>
            <a:rPr lang="zh-CN" altLang="en-US" dirty="0"/>
            <a:t>前端管</a:t>
          </a:r>
          <a:r>
            <a:rPr lang="zh-CN" altLang="en-US" dirty="0">
              <a:solidFill>
                <a:schemeClr val="accent3"/>
              </a:solidFill>
            </a:rPr>
            <a:t>交互逻辑</a:t>
          </a:r>
        </a:p>
      </dgm:t>
    </dgm:pt>
    <dgm:pt modelId="{0CA47461-3258-2744-859F-5F3AA4EC090A}" type="parTrans" cxnId="{DBE23EEC-DDC4-1C4C-A1BD-41EE8B8CA637}">
      <dgm:prSet/>
      <dgm:spPr/>
      <dgm:t>
        <a:bodyPr/>
        <a:lstStyle/>
        <a:p>
          <a:endParaRPr lang="zh-CN" altLang="en-US"/>
        </a:p>
      </dgm:t>
    </dgm:pt>
    <dgm:pt modelId="{E18D56EA-C028-BF41-9E50-98BCD026A9C3}" type="sibTrans" cxnId="{DBE23EEC-DDC4-1C4C-A1BD-41EE8B8CA637}">
      <dgm:prSet/>
      <dgm:spPr/>
      <dgm:t>
        <a:bodyPr/>
        <a:lstStyle/>
        <a:p>
          <a:endParaRPr lang="zh-CN" altLang="en-US"/>
        </a:p>
      </dgm:t>
    </dgm:pt>
    <dgm:pt modelId="{3F21A8B4-8B68-8D4A-B31C-30A07AD813AE}">
      <dgm:prSet phldrT="[文本]"/>
      <dgm:spPr/>
      <dgm:t>
        <a:bodyPr/>
        <a:lstStyle/>
        <a:p>
          <a:r>
            <a:rPr lang="en-US" altLang="zh-CN" dirty="0"/>
            <a:t>Web</a:t>
          </a:r>
          <a:r>
            <a:rPr lang="zh-CN" altLang="en-US" dirty="0"/>
            <a:t> </a:t>
          </a:r>
          <a:r>
            <a:rPr lang="en-US" altLang="zh-CN" dirty="0"/>
            <a:t>API</a:t>
          </a:r>
          <a:r>
            <a:rPr lang="zh-CN" altLang="en-US" dirty="0"/>
            <a:t> 传输的数据都要有业务含义</a:t>
          </a:r>
        </a:p>
      </dgm:t>
    </dgm:pt>
    <dgm:pt modelId="{94A4B54C-19D4-2E48-B8B4-B4956CEFE028}" type="parTrans" cxnId="{D6393A6B-EE73-C44A-A650-881833484A0C}">
      <dgm:prSet/>
      <dgm:spPr/>
      <dgm:t>
        <a:bodyPr/>
        <a:lstStyle/>
        <a:p>
          <a:endParaRPr lang="zh-CN" altLang="en-US"/>
        </a:p>
      </dgm:t>
    </dgm:pt>
    <dgm:pt modelId="{BA4C6F4F-14B8-F74E-8FC8-1F671942364B}" type="sibTrans" cxnId="{D6393A6B-EE73-C44A-A650-881833484A0C}">
      <dgm:prSet/>
      <dgm:spPr/>
      <dgm:t>
        <a:bodyPr/>
        <a:lstStyle/>
        <a:p>
          <a:endParaRPr lang="zh-CN" altLang="en-US"/>
        </a:p>
      </dgm:t>
    </dgm:pt>
    <dgm:pt modelId="{AF3371DC-A323-FA45-B814-79FFE2C3130A}" type="pres">
      <dgm:prSet presAssocID="{747734CA-A1F8-9D4A-8BB1-9B59BC389485}" presName="linear" presStyleCnt="0">
        <dgm:presLayoutVars>
          <dgm:animLvl val="lvl"/>
          <dgm:resizeHandles val="exact"/>
        </dgm:presLayoutVars>
      </dgm:prSet>
      <dgm:spPr/>
    </dgm:pt>
    <dgm:pt modelId="{F1F3C653-ECB8-4A44-B722-30BCB579B2FE}" type="pres">
      <dgm:prSet presAssocID="{7BFCFF21-C179-9640-A4AB-4B37C5DD8E5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A57CB7C-E57F-C04A-83CD-3A6E20074DD0}" type="pres">
      <dgm:prSet presAssocID="{7BFCFF21-C179-9640-A4AB-4B37C5DD8E5D}" presName="childText" presStyleLbl="revTx" presStyleIdx="0" presStyleCnt="2">
        <dgm:presLayoutVars>
          <dgm:bulletEnabled val="1"/>
        </dgm:presLayoutVars>
      </dgm:prSet>
      <dgm:spPr/>
    </dgm:pt>
    <dgm:pt modelId="{37C60F27-AF66-7B4F-8FF4-9FF484509F31}" type="pres">
      <dgm:prSet presAssocID="{37C3EC87-31E4-4D49-8FDF-6F4FD7ECC55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032CA90-0A53-5942-BCDF-7ACC1BAA4460}" type="pres">
      <dgm:prSet presAssocID="{37C3EC87-31E4-4D49-8FDF-6F4FD7ECC55D}" presName="childText" presStyleLbl="revTx" presStyleIdx="1" presStyleCnt="2">
        <dgm:presLayoutVars>
          <dgm:bulletEnabled val="1"/>
        </dgm:presLayoutVars>
      </dgm:prSet>
      <dgm:spPr/>
    </dgm:pt>
    <dgm:pt modelId="{E0D2CA44-D9DE-0447-8072-3F83F4F539FB}" type="pres">
      <dgm:prSet presAssocID="{3F21A8B4-8B68-8D4A-B31C-30A07AD813A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B0D1601-9712-9142-960C-1E913852DA51}" type="presOf" srcId="{0D21EB50-AE2C-6845-A291-4ECA3BB12056}" destId="{2A57CB7C-E57F-C04A-83CD-3A6E20074DD0}" srcOrd="0" destOrd="2" presId="urn:microsoft.com/office/officeart/2005/8/layout/vList2"/>
    <dgm:cxn modelId="{7F499B0E-82FF-C644-A960-5090130705BB}" type="presOf" srcId="{7BFCFF21-C179-9640-A4AB-4B37C5DD8E5D}" destId="{F1F3C653-ECB8-4A44-B722-30BCB579B2FE}" srcOrd="0" destOrd="0" presId="urn:microsoft.com/office/officeart/2005/8/layout/vList2"/>
    <dgm:cxn modelId="{668DBF16-CB86-1C47-8225-3D1186EC9E02}" srcId="{7BFCFF21-C179-9640-A4AB-4B37C5DD8E5D}" destId="{7EDADD3D-F880-2B44-A4B3-462C5F7F0647}" srcOrd="0" destOrd="0" parTransId="{9C702D3B-15C0-C94B-865E-C86E00CA091D}" sibTransId="{ADCCFEBC-A6E3-0C45-85A5-792349D265B0}"/>
    <dgm:cxn modelId="{9EAFE432-C04E-0E43-BAAB-F2B2CFB28DA9}" srcId="{747734CA-A1F8-9D4A-8BB1-9B59BC389485}" destId="{37C3EC87-31E4-4D49-8FDF-6F4FD7ECC55D}" srcOrd="1" destOrd="0" parTransId="{30E75321-7461-CD46-AACD-9122B2F962EE}" sibTransId="{1677BD75-EB0E-FB4F-A184-0BF83A6C1579}"/>
    <dgm:cxn modelId="{9A9FD83F-3A81-BE40-AE45-62CE84D02D4D}" srcId="{7BFCFF21-C179-9640-A4AB-4B37C5DD8E5D}" destId="{0D21EB50-AE2C-6845-A291-4ECA3BB12056}" srcOrd="2" destOrd="0" parTransId="{0C0E96BD-8B96-C946-B63A-0380FA540D61}" sibTransId="{A91ADED5-553F-7645-9A66-F63076F5FF90}"/>
    <dgm:cxn modelId="{F71B864D-EC70-BA4B-BBE5-854FFB280B65}" type="presOf" srcId="{3F21A8B4-8B68-8D4A-B31C-30A07AD813AE}" destId="{E0D2CA44-D9DE-0447-8072-3F83F4F539FB}" srcOrd="0" destOrd="0" presId="urn:microsoft.com/office/officeart/2005/8/layout/vList2"/>
    <dgm:cxn modelId="{5B9F8554-1EA4-C14A-A6D0-825DC6FC76DB}" srcId="{7BFCFF21-C179-9640-A4AB-4B37C5DD8E5D}" destId="{1FE95CDD-5DD0-B645-A404-A762589A9B95}" srcOrd="1" destOrd="0" parTransId="{90E7FBC7-0A8E-5A4E-94E0-42B73B912DF7}" sibTransId="{958EF089-5ADE-5044-A5EA-9B081A09B2FF}"/>
    <dgm:cxn modelId="{D6393A6B-EE73-C44A-A650-881833484A0C}" srcId="{747734CA-A1F8-9D4A-8BB1-9B59BC389485}" destId="{3F21A8B4-8B68-8D4A-B31C-30A07AD813AE}" srcOrd="2" destOrd="0" parTransId="{94A4B54C-19D4-2E48-B8B4-B4956CEFE028}" sibTransId="{BA4C6F4F-14B8-F74E-8FC8-1F671942364B}"/>
    <dgm:cxn modelId="{9888D174-8985-1C4F-82E1-B888E2E24435}" type="presOf" srcId="{A3D91365-B721-1C42-890E-30BD0F149A39}" destId="{C032CA90-0A53-5942-BCDF-7ACC1BAA4460}" srcOrd="0" destOrd="0" presId="urn:microsoft.com/office/officeart/2005/8/layout/vList2"/>
    <dgm:cxn modelId="{A179FC77-5337-9B4E-BFB7-A3BBF5966EFB}" type="presOf" srcId="{1638EA58-07EA-2E44-877C-072435A2137C}" destId="{C032CA90-0A53-5942-BCDF-7ACC1BAA4460}" srcOrd="0" destOrd="1" presId="urn:microsoft.com/office/officeart/2005/8/layout/vList2"/>
    <dgm:cxn modelId="{83CAEA8B-297C-8A42-9323-E421577F4E46}" type="presOf" srcId="{37C3EC87-31E4-4D49-8FDF-6F4FD7ECC55D}" destId="{37C60F27-AF66-7B4F-8FF4-9FF484509F31}" srcOrd="0" destOrd="0" presId="urn:microsoft.com/office/officeart/2005/8/layout/vList2"/>
    <dgm:cxn modelId="{A7FD4C9B-AF50-6044-8CD0-C64F59AE2E91}" srcId="{37C3EC87-31E4-4D49-8FDF-6F4FD7ECC55D}" destId="{A3D91365-B721-1C42-890E-30BD0F149A39}" srcOrd="0" destOrd="0" parTransId="{EE248F15-9650-F843-80A6-7BF24681464E}" sibTransId="{B5E8A778-33DA-A043-BD34-68CBD2201BAC}"/>
    <dgm:cxn modelId="{B96C13A0-2DE8-734E-A1FB-727BFE5A7FF7}" type="presOf" srcId="{1FE95CDD-5DD0-B645-A404-A762589A9B95}" destId="{2A57CB7C-E57F-C04A-83CD-3A6E20074DD0}" srcOrd="0" destOrd="1" presId="urn:microsoft.com/office/officeart/2005/8/layout/vList2"/>
    <dgm:cxn modelId="{3C82FDE3-6AE4-5C4C-AA2A-F210F07975A7}" type="presOf" srcId="{747734CA-A1F8-9D4A-8BB1-9B59BC389485}" destId="{AF3371DC-A323-FA45-B814-79FFE2C3130A}" srcOrd="0" destOrd="0" presId="urn:microsoft.com/office/officeart/2005/8/layout/vList2"/>
    <dgm:cxn modelId="{DBE23EEC-DDC4-1C4C-A1BD-41EE8B8CA637}" srcId="{37C3EC87-31E4-4D49-8FDF-6F4FD7ECC55D}" destId="{1638EA58-07EA-2E44-877C-072435A2137C}" srcOrd="1" destOrd="0" parTransId="{0CA47461-3258-2744-859F-5F3AA4EC090A}" sibTransId="{E18D56EA-C028-BF41-9E50-98BCD026A9C3}"/>
    <dgm:cxn modelId="{BF512FF9-DCCA-BC4B-9A32-CECDA3619560}" type="presOf" srcId="{7EDADD3D-F880-2B44-A4B3-462C5F7F0647}" destId="{2A57CB7C-E57F-C04A-83CD-3A6E20074DD0}" srcOrd="0" destOrd="0" presId="urn:microsoft.com/office/officeart/2005/8/layout/vList2"/>
    <dgm:cxn modelId="{B9A340FF-5B6F-A240-8214-E3226B507A2B}" srcId="{747734CA-A1F8-9D4A-8BB1-9B59BC389485}" destId="{7BFCFF21-C179-9640-A4AB-4B37C5DD8E5D}" srcOrd="0" destOrd="0" parTransId="{E87BC30C-6829-7745-9131-8D61A16666E9}" sibTransId="{0071CDF5-BF0F-4349-8F50-56EE3139B328}"/>
    <dgm:cxn modelId="{EC4D7240-F414-2C44-A238-331A6E0118BD}" type="presParOf" srcId="{AF3371DC-A323-FA45-B814-79FFE2C3130A}" destId="{F1F3C653-ECB8-4A44-B722-30BCB579B2FE}" srcOrd="0" destOrd="0" presId="urn:microsoft.com/office/officeart/2005/8/layout/vList2"/>
    <dgm:cxn modelId="{11EA8434-6FD6-7847-A312-9002010B6FF6}" type="presParOf" srcId="{AF3371DC-A323-FA45-B814-79FFE2C3130A}" destId="{2A57CB7C-E57F-C04A-83CD-3A6E20074DD0}" srcOrd="1" destOrd="0" presId="urn:microsoft.com/office/officeart/2005/8/layout/vList2"/>
    <dgm:cxn modelId="{D4154DE4-80E8-294C-B614-DC51F2F5AA82}" type="presParOf" srcId="{AF3371DC-A323-FA45-B814-79FFE2C3130A}" destId="{37C60F27-AF66-7B4F-8FF4-9FF484509F31}" srcOrd="2" destOrd="0" presId="urn:microsoft.com/office/officeart/2005/8/layout/vList2"/>
    <dgm:cxn modelId="{CC673258-098D-6442-ACA4-9A4E0827BB4D}" type="presParOf" srcId="{AF3371DC-A323-FA45-B814-79FFE2C3130A}" destId="{C032CA90-0A53-5942-BCDF-7ACC1BAA4460}" srcOrd="3" destOrd="0" presId="urn:microsoft.com/office/officeart/2005/8/layout/vList2"/>
    <dgm:cxn modelId="{D2B0CE54-0022-E64C-82D7-6D213F6C4C46}" type="presParOf" srcId="{AF3371DC-A323-FA45-B814-79FFE2C3130A}" destId="{E0D2CA44-D9DE-0447-8072-3F83F4F539F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71DD2F8B-7811-9549-9E62-BAE0A1E3F76C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2E7C3848-DF21-4949-B5A7-145BB7F02224}">
      <dgm:prSet phldrT="[文本]"/>
      <dgm:spPr/>
      <dgm:t>
        <a:bodyPr/>
        <a:lstStyle/>
        <a:p>
          <a:r>
            <a:rPr lang="zh-CN" altLang="en-US" dirty="0"/>
            <a:t>理解业务</a:t>
          </a:r>
        </a:p>
      </dgm:t>
    </dgm:pt>
    <dgm:pt modelId="{48FF57BF-AFD3-FE47-A4E5-F8C7A7007B31}" type="parTrans" cxnId="{096C4980-FB59-CB42-99BB-901C7D4AEB51}">
      <dgm:prSet/>
      <dgm:spPr/>
      <dgm:t>
        <a:bodyPr/>
        <a:lstStyle/>
        <a:p>
          <a:endParaRPr lang="zh-CN" altLang="en-US"/>
        </a:p>
      </dgm:t>
    </dgm:pt>
    <dgm:pt modelId="{2E19B698-9798-6D49-903C-45EA3017E756}" type="sibTrans" cxnId="{096C4980-FB59-CB42-99BB-901C7D4AEB51}">
      <dgm:prSet/>
      <dgm:spPr/>
      <dgm:t>
        <a:bodyPr/>
        <a:lstStyle/>
        <a:p>
          <a:endParaRPr lang="zh-CN" altLang="en-US"/>
        </a:p>
      </dgm:t>
    </dgm:pt>
    <dgm:pt modelId="{3662E10D-63FB-D044-B3EF-2A0616263717}">
      <dgm:prSet phldrT="[文本]"/>
      <dgm:spPr/>
      <dgm:t>
        <a:bodyPr/>
        <a:lstStyle/>
        <a:p>
          <a:r>
            <a:rPr lang="zh-CN" altLang="en-US" dirty="0"/>
            <a:t>理解设计</a:t>
          </a:r>
        </a:p>
      </dgm:t>
    </dgm:pt>
    <dgm:pt modelId="{2D1EBB00-7424-2A41-ADBC-F477AB9354D5}" type="parTrans" cxnId="{35D2ACE8-B627-9741-816A-BBD29370F149}">
      <dgm:prSet/>
      <dgm:spPr/>
      <dgm:t>
        <a:bodyPr/>
        <a:lstStyle/>
        <a:p>
          <a:endParaRPr lang="zh-CN" altLang="en-US"/>
        </a:p>
      </dgm:t>
    </dgm:pt>
    <dgm:pt modelId="{E993386A-571C-7545-97F7-1FB7E0AEE106}" type="sibTrans" cxnId="{35D2ACE8-B627-9741-816A-BBD29370F149}">
      <dgm:prSet/>
      <dgm:spPr/>
      <dgm:t>
        <a:bodyPr/>
        <a:lstStyle/>
        <a:p>
          <a:endParaRPr lang="zh-CN" altLang="en-US"/>
        </a:p>
      </dgm:t>
    </dgm:pt>
    <dgm:pt modelId="{DE723AA8-5458-1548-AC93-595E1F58933B}">
      <dgm:prSet phldrT="[文本]"/>
      <dgm:spPr/>
      <dgm:t>
        <a:bodyPr/>
        <a:lstStyle/>
        <a:p>
          <a:r>
            <a:rPr lang="zh-CN" altLang="en-US" dirty="0"/>
            <a:t>拆分布局组件</a:t>
          </a:r>
        </a:p>
      </dgm:t>
    </dgm:pt>
    <dgm:pt modelId="{E370E539-9A7D-DD48-819A-623203484260}" type="parTrans" cxnId="{3CB948F9-DB01-484B-9EE4-397BA5D633F4}">
      <dgm:prSet/>
      <dgm:spPr/>
      <dgm:t>
        <a:bodyPr/>
        <a:lstStyle/>
        <a:p>
          <a:endParaRPr lang="zh-CN" altLang="en-US"/>
        </a:p>
      </dgm:t>
    </dgm:pt>
    <dgm:pt modelId="{18706281-20E2-9944-ABC3-5494A8879D09}" type="sibTrans" cxnId="{3CB948F9-DB01-484B-9EE4-397BA5D633F4}">
      <dgm:prSet/>
      <dgm:spPr/>
      <dgm:t>
        <a:bodyPr/>
        <a:lstStyle/>
        <a:p>
          <a:endParaRPr lang="zh-CN" altLang="en-US"/>
        </a:p>
      </dgm:t>
    </dgm:pt>
    <dgm:pt modelId="{EEA82269-75D7-EA47-A7CE-5978A1E93C2C}">
      <dgm:prSet phldrT="[文本]"/>
      <dgm:spPr/>
      <dgm:t>
        <a:bodyPr/>
        <a:lstStyle/>
        <a:p>
          <a:r>
            <a:rPr lang="zh-CN" altLang="en-US" dirty="0"/>
            <a:t>拆分细部组件</a:t>
          </a:r>
        </a:p>
      </dgm:t>
    </dgm:pt>
    <dgm:pt modelId="{81952E40-DC8F-F84C-AC3D-BDBAF559DB3D}" type="parTrans" cxnId="{5382628A-816A-F14E-B169-AEBBE0D4E639}">
      <dgm:prSet/>
      <dgm:spPr/>
      <dgm:t>
        <a:bodyPr/>
        <a:lstStyle/>
        <a:p>
          <a:endParaRPr lang="zh-CN" altLang="en-US"/>
        </a:p>
      </dgm:t>
    </dgm:pt>
    <dgm:pt modelId="{DADBB1DF-4440-5C46-B029-68891D91E440}" type="sibTrans" cxnId="{5382628A-816A-F14E-B169-AEBBE0D4E639}">
      <dgm:prSet/>
      <dgm:spPr/>
      <dgm:t>
        <a:bodyPr/>
        <a:lstStyle/>
        <a:p>
          <a:endParaRPr lang="zh-CN" altLang="en-US"/>
        </a:p>
      </dgm:t>
    </dgm:pt>
    <dgm:pt modelId="{43DF6865-F41F-4345-86FB-0D182DFE5021}">
      <dgm:prSet phldrT="[文本]"/>
      <dgm:spPr/>
      <dgm:t>
        <a:bodyPr/>
        <a:lstStyle/>
        <a:p>
          <a:r>
            <a:rPr lang="zh-CN" altLang="en-US" dirty="0"/>
            <a:t>实现线框图级应用（应用第三方样式库，对接后端）</a:t>
          </a:r>
        </a:p>
      </dgm:t>
    </dgm:pt>
    <dgm:pt modelId="{23CE366E-2D3C-D84D-961B-576B3F45D7DA}" type="parTrans" cxnId="{18F28DD6-A8E9-4A40-AC6C-57C67B09571E}">
      <dgm:prSet/>
      <dgm:spPr/>
      <dgm:t>
        <a:bodyPr/>
        <a:lstStyle/>
        <a:p>
          <a:endParaRPr lang="zh-CN" altLang="en-US"/>
        </a:p>
      </dgm:t>
    </dgm:pt>
    <dgm:pt modelId="{D375C676-1F07-244E-BA01-E6A2E8BC8E1A}" type="sibTrans" cxnId="{18F28DD6-A8E9-4A40-AC6C-57C67B09571E}">
      <dgm:prSet/>
      <dgm:spPr/>
      <dgm:t>
        <a:bodyPr/>
        <a:lstStyle/>
        <a:p>
          <a:endParaRPr lang="zh-CN" altLang="en-US"/>
        </a:p>
      </dgm:t>
    </dgm:pt>
    <dgm:pt modelId="{4A8599A8-E666-8A4B-87A4-56C3C1A3C27D}">
      <dgm:prSet phldrT="[文本]"/>
      <dgm:spPr/>
      <dgm:t>
        <a:bodyPr/>
        <a:lstStyle/>
        <a:p>
          <a:r>
            <a:rPr lang="zh-CN" altLang="en-US" dirty="0"/>
            <a:t>实现高保真级应用（细修 </a:t>
          </a:r>
          <a:r>
            <a:rPr lang="en-US" altLang="zh-CN" dirty="0" err="1"/>
            <a:t>css</a:t>
          </a:r>
          <a:r>
            <a:rPr lang="zh-CN" altLang="en-US" dirty="0"/>
            <a:t>）</a:t>
          </a:r>
        </a:p>
      </dgm:t>
    </dgm:pt>
    <dgm:pt modelId="{320DFD53-A779-2F40-9EE9-CFCBDE1805DE}" type="parTrans" cxnId="{C83AFA72-6697-E143-8B0E-40C97B3445C2}">
      <dgm:prSet/>
      <dgm:spPr/>
      <dgm:t>
        <a:bodyPr/>
        <a:lstStyle/>
        <a:p>
          <a:endParaRPr lang="zh-CN" altLang="en-US"/>
        </a:p>
      </dgm:t>
    </dgm:pt>
    <dgm:pt modelId="{45E1B0F9-AE07-CF42-94C0-9F1E84735198}" type="sibTrans" cxnId="{C83AFA72-6697-E143-8B0E-40C97B3445C2}">
      <dgm:prSet/>
      <dgm:spPr/>
      <dgm:t>
        <a:bodyPr/>
        <a:lstStyle/>
        <a:p>
          <a:endParaRPr lang="zh-CN" altLang="en-US"/>
        </a:p>
      </dgm:t>
    </dgm:pt>
    <dgm:pt modelId="{8B0B7413-EF5A-624E-94B7-4D35AE20EF33}" type="pres">
      <dgm:prSet presAssocID="{71DD2F8B-7811-9549-9E62-BAE0A1E3F76C}" presName="linear" presStyleCnt="0">
        <dgm:presLayoutVars>
          <dgm:animLvl val="lvl"/>
          <dgm:resizeHandles val="exact"/>
        </dgm:presLayoutVars>
      </dgm:prSet>
      <dgm:spPr/>
    </dgm:pt>
    <dgm:pt modelId="{5242783D-740A-5D4E-AF32-7A8B82B08E7E}" type="pres">
      <dgm:prSet presAssocID="{2E7C3848-DF21-4949-B5A7-145BB7F02224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0AC28E1-74F4-5C4A-867F-00DFDEE82BE2}" type="pres">
      <dgm:prSet presAssocID="{2E19B698-9798-6D49-903C-45EA3017E756}" presName="spacer" presStyleCnt="0"/>
      <dgm:spPr/>
    </dgm:pt>
    <dgm:pt modelId="{A5554C2E-2908-DD40-9BAC-79F1BC9636A7}" type="pres">
      <dgm:prSet presAssocID="{3662E10D-63FB-D044-B3EF-2A0616263717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99DC607A-4EDF-9548-978E-033EEC9C4FE6}" type="pres">
      <dgm:prSet presAssocID="{E993386A-571C-7545-97F7-1FB7E0AEE106}" presName="spacer" presStyleCnt="0"/>
      <dgm:spPr/>
    </dgm:pt>
    <dgm:pt modelId="{C7619243-468E-D941-86AD-087458A7BF3B}" type="pres">
      <dgm:prSet presAssocID="{DE723AA8-5458-1548-AC93-595E1F58933B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A044E27-3251-5443-8808-A3D23A98066E}" type="pres">
      <dgm:prSet presAssocID="{18706281-20E2-9944-ABC3-5494A8879D09}" presName="spacer" presStyleCnt="0"/>
      <dgm:spPr/>
    </dgm:pt>
    <dgm:pt modelId="{2C86C34B-AE33-094F-A572-A69FF7FC46D1}" type="pres">
      <dgm:prSet presAssocID="{EEA82269-75D7-EA47-A7CE-5978A1E93C2C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D1D3358E-E341-3A4E-9A81-C70F734446A8}" type="pres">
      <dgm:prSet presAssocID="{DADBB1DF-4440-5C46-B029-68891D91E440}" presName="spacer" presStyleCnt="0"/>
      <dgm:spPr/>
    </dgm:pt>
    <dgm:pt modelId="{2B2A3ED3-A05D-0D4E-9F58-62B8167CA314}" type="pres">
      <dgm:prSet presAssocID="{43DF6865-F41F-4345-86FB-0D182DFE5021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E565F0D9-9F64-EF4A-84FE-647338363608}" type="pres">
      <dgm:prSet presAssocID="{D375C676-1F07-244E-BA01-E6A2E8BC8E1A}" presName="spacer" presStyleCnt="0"/>
      <dgm:spPr/>
    </dgm:pt>
    <dgm:pt modelId="{3F4CE7A8-3BD4-C346-8111-04C0A9C50F6A}" type="pres">
      <dgm:prSet presAssocID="{4A8599A8-E666-8A4B-87A4-56C3C1A3C27D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D0640A22-0AC0-5F41-A9D8-7A08BF65DFAA}" type="presOf" srcId="{43DF6865-F41F-4345-86FB-0D182DFE5021}" destId="{2B2A3ED3-A05D-0D4E-9F58-62B8167CA314}" srcOrd="0" destOrd="0" presId="urn:microsoft.com/office/officeart/2005/8/layout/vList2"/>
    <dgm:cxn modelId="{D69F7224-D023-CC43-9714-E03AA062DCB5}" type="presOf" srcId="{3662E10D-63FB-D044-B3EF-2A0616263717}" destId="{A5554C2E-2908-DD40-9BAC-79F1BC9636A7}" srcOrd="0" destOrd="0" presId="urn:microsoft.com/office/officeart/2005/8/layout/vList2"/>
    <dgm:cxn modelId="{769DC72A-E4FE-F34A-AF3C-7F87DFE839BD}" type="presOf" srcId="{2E7C3848-DF21-4949-B5A7-145BB7F02224}" destId="{5242783D-740A-5D4E-AF32-7A8B82B08E7E}" srcOrd="0" destOrd="0" presId="urn:microsoft.com/office/officeart/2005/8/layout/vList2"/>
    <dgm:cxn modelId="{F6779F43-2951-7A4C-B167-EC211255BEEA}" type="presOf" srcId="{EEA82269-75D7-EA47-A7CE-5978A1E93C2C}" destId="{2C86C34B-AE33-094F-A572-A69FF7FC46D1}" srcOrd="0" destOrd="0" presId="urn:microsoft.com/office/officeart/2005/8/layout/vList2"/>
    <dgm:cxn modelId="{B7C2F65B-1389-894C-BCAA-EA7300768516}" type="presOf" srcId="{71DD2F8B-7811-9549-9E62-BAE0A1E3F76C}" destId="{8B0B7413-EF5A-624E-94B7-4D35AE20EF33}" srcOrd="0" destOrd="0" presId="urn:microsoft.com/office/officeart/2005/8/layout/vList2"/>
    <dgm:cxn modelId="{C83AFA72-6697-E143-8B0E-40C97B3445C2}" srcId="{71DD2F8B-7811-9549-9E62-BAE0A1E3F76C}" destId="{4A8599A8-E666-8A4B-87A4-56C3C1A3C27D}" srcOrd="5" destOrd="0" parTransId="{320DFD53-A779-2F40-9EE9-CFCBDE1805DE}" sibTransId="{45E1B0F9-AE07-CF42-94C0-9F1E84735198}"/>
    <dgm:cxn modelId="{A2B2F37B-BFB4-9C4F-8AED-E6EFA442ABAB}" type="presOf" srcId="{4A8599A8-E666-8A4B-87A4-56C3C1A3C27D}" destId="{3F4CE7A8-3BD4-C346-8111-04C0A9C50F6A}" srcOrd="0" destOrd="0" presId="urn:microsoft.com/office/officeart/2005/8/layout/vList2"/>
    <dgm:cxn modelId="{096C4980-FB59-CB42-99BB-901C7D4AEB51}" srcId="{71DD2F8B-7811-9549-9E62-BAE0A1E3F76C}" destId="{2E7C3848-DF21-4949-B5A7-145BB7F02224}" srcOrd="0" destOrd="0" parTransId="{48FF57BF-AFD3-FE47-A4E5-F8C7A7007B31}" sibTransId="{2E19B698-9798-6D49-903C-45EA3017E756}"/>
    <dgm:cxn modelId="{5382628A-816A-F14E-B169-AEBBE0D4E639}" srcId="{71DD2F8B-7811-9549-9E62-BAE0A1E3F76C}" destId="{EEA82269-75D7-EA47-A7CE-5978A1E93C2C}" srcOrd="3" destOrd="0" parTransId="{81952E40-DC8F-F84C-AC3D-BDBAF559DB3D}" sibTransId="{DADBB1DF-4440-5C46-B029-68891D91E440}"/>
    <dgm:cxn modelId="{18F28DD6-A8E9-4A40-AC6C-57C67B09571E}" srcId="{71DD2F8B-7811-9549-9E62-BAE0A1E3F76C}" destId="{43DF6865-F41F-4345-86FB-0D182DFE5021}" srcOrd="4" destOrd="0" parTransId="{23CE366E-2D3C-D84D-961B-576B3F45D7DA}" sibTransId="{D375C676-1F07-244E-BA01-E6A2E8BC8E1A}"/>
    <dgm:cxn modelId="{35D2ACE8-B627-9741-816A-BBD29370F149}" srcId="{71DD2F8B-7811-9549-9E62-BAE0A1E3F76C}" destId="{3662E10D-63FB-D044-B3EF-2A0616263717}" srcOrd="1" destOrd="0" parTransId="{2D1EBB00-7424-2A41-ADBC-F477AB9354D5}" sibTransId="{E993386A-571C-7545-97F7-1FB7E0AEE106}"/>
    <dgm:cxn modelId="{9707E7ED-E907-8C47-88C7-3529E27037EB}" type="presOf" srcId="{DE723AA8-5458-1548-AC93-595E1F58933B}" destId="{C7619243-468E-D941-86AD-087458A7BF3B}" srcOrd="0" destOrd="0" presId="urn:microsoft.com/office/officeart/2005/8/layout/vList2"/>
    <dgm:cxn modelId="{3CB948F9-DB01-484B-9EE4-397BA5D633F4}" srcId="{71DD2F8B-7811-9549-9E62-BAE0A1E3F76C}" destId="{DE723AA8-5458-1548-AC93-595E1F58933B}" srcOrd="2" destOrd="0" parTransId="{E370E539-9A7D-DD48-819A-623203484260}" sibTransId="{18706281-20E2-9944-ABC3-5494A8879D09}"/>
    <dgm:cxn modelId="{51F9E612-6BAC-6345-B371-6D431B93EFA3}" type="presParOf" srcId="{8B0B7413-EF5A-624E-94B7-4D35AE20EF33}" destId="{5242783D-740A-5D4E-AF32-7A8B82B08E7E}" srcOrd="0" destOrd="0" presId="urn:microsoft.com/office/officeart/2005/8/layout/vList2"/>
    <dgm:cxn modelId="{5325F6F9-69D5-7147-B404-DCA42CDF9F4C}" type="presParOf" srcId="{8B0B7413-EF5A-624E-94B7-4D35AE20EF33}" destId="{20AC28E1-74F4-5C4A-867F-00DFDEE82BE2}" srcOrd="1" destOrd="0" presId="urn:microsoft.com/office/officeart/2005/8/layout/vList2"/>
    <dgm:cxn modelId="{C7D6B589-4665-A640-9028-16E37B8AA055}" type="presParOf" srcId="{8B0B7413-EF5A-624E-94B7-4D35AE20EF33}" destId="{A5554C2E-2908-DD40-9BAC-79F1BC9636A7}" srcOrd="2" destOrd="0" presId="urn:microsoft.com/office/officeart/2005/8/layout/vList2"/>
    <dgm:cxn modelId="{2AA94EED-628B-8D42-B9F0-C91A688DF8D4}" type="presParOf" srcId="{8B0B7413-EF5A-624E-94B7-4D35AE20EF33}" destId="{99DC607A-4EDF-9548-978E-033EEC9C4FE6}" srcOrd="3" destOrd="0" presId="urn:microsoft.com/office/officeart/2005/8/layout/vList2"/>
    <dgm:cxn modelId="{7434547C-84A6-2D4B-B51E-77FEBD346CDC}" type="presParOf" srcId="{8B0B7413-EF5A-624E-94B7-4D35AE20EF33}" destId="{C7619243-468E-D941-86AD-087458A7BF3B}" srcOrd="4" destOrd="0" presId="urn:microsoft.com/office/officeart/2005/8/layout/vList2"/>
    <dgm:cxn modelId="{6E746161-1BB4-E548-8AB5-03C5297DC598}" type="presParOf" srcId="{8B0B7413-EF5A-624E-94B7-4D35AE20EF33}" destId="{7A044E27-3251-5443-8808-A3D23A98066E}" srcOrd="5" destOrd="0" presId="urn:microsoft.com/office/officeart/2005/8/layout/vList2"/>
    <dgm:cxn modelId="{C1F6328F-4138-2B4D-BA4D-ECF8B642D04B}" type="presParOf" srcId="{8B0B7413-EF5A-624E-94B7-4D35AE20EF33}" destId="{2C86C34B-AE33-094F-A572-A69FF7FC46D1}" srcOrd="6" destOrd="0" presId="urn:microsoft.com/office/officeart/2005/8/layout/vList2"/>
    <dgm:cxn modelId="{7A4BE094-6F7B-594E-A85C-D7A20241CB5F}" type="presParOf" srcId="{8B0B7413-EF5A-624E-94B7-4D35AE20EF33}" destId="{D1D3358E-E341-3A4E-9A81-C70F734446A8}" srcOrd="7" destOrd="0" presId="urn:microsoft.com/office/officeart/2005/8/layout/vList2"/>
    <dgm:cxn modelId="{EB9DE2A5-6C85-EF4A-8D99-3EC4415D8FBA}" type="presParOf" srcId="{8B0B7413-EF5A-624E-94B7-4D35AE20EF33}" destId="{2B2A3ED3-A05D-0D4E-9F58-62B8167CA314}" srcOrd="8" destOrd="0" presId="urn:microsoft.com/office/officeart/2005/8/layout/vList2"/>
    <dgm:cxn modelId="{6DD2E954-7EC0-F144-A016-41A138AA8B64}" type="presParOf" srcId="{8B0B7413-EF5A-624E-94B7-4D35AE20EF33}" destId="{E565F0D9-9F64-EF4A-84FE-647338363608}" srcOrd="9" destOrd="0" presId="urn:microsoft.com/office/officeart/2005/8/layout/vList2"/>
    <dgm:cxn modelId="{DE727AF3-D4FB-7640-B9C7-97BBB959ED79}" type="presParOf" srcId="{8B0B7413-EF5A-624E-94B7-4D35AE20EF33}" destId="{3F4CE7A8-3BD4-C346-8111-04C0A9C50F6A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E3132A-A52A-BF4B-A7CB-468EC3935CDB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800DB5E3-D7AF-F04E-B7C5-8A1DAA5D6726}">
      <dgm:prSet phldrT="[文本]"/>
      <dgm:spPr/>
      <dgm:t>
        <a:bodyPr/>
        <a:lstStyle/>
        <a:p>
          <a:r>
            <a:rPr lang="zh-CN" altLang="en-US" dirty="0"/>
            <a:t>我要升级改造，改成前后端分离的</a:t>
          </a:r>
        </a:p>
      </dgm:t>
    </dgm:pt>
    <dgm:pt modelId="{9D7A48FE-9777-384E-9351-C7190ED2460C}" type="parTrans" cxnId="{B7366AF9-C4FD-4640-BD57-0CF7A4713B07}">
      <dgm:prSet/>
      <dgm:spPr/>
      <dgm:t>
        <a:bodyPr/>
        <a:lstStyle/>
        <a:p>
          <a:endParaRPr lang="zh-CN" altLang="en-US"/>
        </a:p>
      </dgm:t>
    </dgm:pt>
    <dgm:pt modelId="{E679A108-A94F-7140-8D12-0787FC6256F6}" type="sibTrans" cxnId="{B7366AF9-C4FD-4640-BD57-0CF7A4713B07}">
      <dgm:prSet/>
      <dgm:spPr/>
      <dgm:t>
        <a:bodyPr/>
        <a:lstStyle/>
        <a:p>
          <a:endParaRPr lang="zh-CN" altLang="en-US"/>
        </a:p>
      </dgm:t>
    </dgm:pt>
    <dgm:pt modelId="{44AF8FC5-AC96-3447-96E7-9C71D40511A9}">
      <dgm:prSet phldrT="[文本]"/>
      <dgm:spPr/>
      <dgm:t>
        <a:bodyPr/>
        <a:lstStyle/>
        <a:p>
          <a:r>
            <a:rPr lang="zh-CN" altLang="en-US" dirty="0"/>
            <a:t>我需要一个</a:t>
          </a:r>
          <a:r>
            <a:rPr lang="zh-CN" altLang="en-US" dirty="0">
              <a:solidFill>
                <a:schemeClr val="accent3"/>
              </a:solidFill>
            </a:rPr>
            <a:t>高级前端</a:t>
          </a:r>
          <a:r>
            <a:rPr lang="zh-CN" altLang="en-US" dirty="0"/>
            <a:t>来制定技术路线，并实施</a:t>
          </a:r>
        </a:p>
      </dgm:t>
    </dgm:pt>
    <dgm:pt modelId="{C7204A1A-9377-8E40-8B56-5E6DB9374A71}" type="parTrans" cxnId="{8F25C9DC-E02A-1646-9222-FA14E4B33E5F}">
      <dgm:prSet/>
      <dgm:spPr/>
      <dgm:t>
        <a:bodyPr/>
        <a:lstStyle/>
        <a:p>
          <a:endParaRPr lang="zh-CN" altLang="en-US"/>
        </a:p>
      </dgm:t>
    </dgm:pt>
    <dgm:pt modelId="{D18506D3-F034-9442-8222-6404FEF10F18}" type="sibTrans" cxnId="{8F25C9DC-E02A-1646-9222-FA14E4B33E5F}">
      <dgm:prSet/>
      <dgm:spPr/>
      <dgm:t>
        <a:bodyPr/>
        <a:lstStyle/>
        <a:p>
          <a:endParaRPr lang="zh-CN" altLang="en-US"/>
        </a:p>
      </dgm:t>
    </dgm:pt>
    <dgm:pt modelId="{0DF91A7B-BAC7-B949-8AC7-779549907D17}">
      <dgm:prSet phldrT="[文本]"/>
      <dgm:spPr/>
      <dgm:t>
        <a:bodyPr/>
        <a:lstStyle/>
        <a:p>
          <a:r>
            <a:rPr lang="zh-CN" altLang="en-US" dirty="0"/>
            <a:t>但是</a:t>
          </a:r>
        </a:p>
      </dgm:t>
    </dgm:pt>
    <dgm:pt modelId="{898FB81D-7A70-D74B-BBCE-7398B4FE4396}" type="parTrans" cxnId="{841F6852-BAE0-FC45-884B-70E8E497B191}">
      <dgm:prSet/>
      <dgm:spPr/>
      <dgm:t>
        <a:bodyPr/>
        <a:lstStyle/>
        <a:p>
          <a:endParaRPr lang="zh-CN" altLang="en-US"/>
        </a:p>
      </dgm:t>
    </dgm:pt>
    <dgm:pt modelId="{F9244E7D-A5FB-864A-AFAE-5269E1F33542}" type="sibTrans" cxnId="{841F6852-BAE0-FC45-884B-70E8E497B191}">
      <dgm:prSet/>
      <dgm:spPr/>
      <dgm:t>
        <a:bodyPr/>
        <a:lstStyle/>
        <a:p>
          <a:endParaRPr lang="zh-CN" altLang="en-US"/>
        </a:p>
      </dgm:t>
    </dgm:pt>
    <dgm:pt modelId="{6B9C1527-9E81-6942-9D93-9C0EEEB9CF32}">
      <dgm:prSet phldrT="[文本]"/>
      <dgm:spPr/>
      <dgm:t>
        <a:bodyPr/>
        <a:lstStyle/>
        <a:p>
          <a:r>
            <a:rPr lang="zh-CN" altLang="en-US" dirty="0">
              <a:solidFill>
                <a:schemeClr val="accent3"/>
              </a:solidFill>
            </a:rPr>
            <a:t>预算</a:t>
          </a:r>
          <a:r>
            <a:rPr lang="zh-CN" altLang="en-US" dirty="0"/>
            <a:t>不够</a:t>
          </a:r>
        </a:p>
      </dgm:t>
    </dgm:pt>
    <dgm:pt modelId="{631BACFE-93B5-744E-B81A-6215B38F9BD8}" type="parTrans" cxnId="{B223781F-12F8-CA4B-92FD-3988E247CE2E}">
      <dgm:prSet/>
      <dgm:spPr/>
      <dgm:t>
        <a:bodyPr/>
        <a:lstStyle/>
        <a:p>
          <a:endParaRPr lang="zh-CN" altLang="en-US"/>
        </a:p>
      </dgm:t>
    </dgm:pt>
    <dgm:pt modelId="{A2AECC63-D35C-0940-AD50-04D19D61F673}" type="sibTrans" cxnId="{B223781F-12F8-CA4B-92FD-3988E247CE2E}">
      <dgm:prSet/>
      <dgm:spPr/>
      <dgm:t>
        <a:bodyPr/>
        <a:lstStyle/>
        <a:p>
          <a:endParaRPr lang="zh-CN" altLang="en-US"/>
        </a:p>
      </dgm:t>
    </dgm:pt>
    <dgm:pt modelId="{385F193E-B211-C54F-A5FB-3C9C6F83FB05}">
      <dgm:prSet phldrT="[文本]"/>
      <dgm:spPr/>
      <dgm:t>
        <a:bodyPr/>
        <a:lstStyle/>
        <a:p>
          <a:r>
            <a:rPr lang="zh-CN" altLang="en-US" dirty="0"/>
            <a:t>就算有钱也找不到</a:t>
          </a:r>
          <a:r>
            <a:rPr lang="zh-CN" altLang="en-US" dirty="0">
              <a:solidFill>
                <a:schemeClr val="accent3"/>
              </a:solidFill>
            </a:rPr>
            <a:t>合适</a:t>
          </a:r>
          <a:r>
            <a:rPr lang="zh-CN" altLang="en-US" dirty="0"/>
            <a:t>的人（既懂技术又懂业务）</a:t>
          </a:r>
        </a:p>
      </dgm:t>
    </dgm:pt>
    <dgm:pt modelId="{9A3593F5-2DDF-0F4D-AA11-927902E9615B}" type="parTrans" cxnId="{145CA186-58AB-B042-A624-E406466BF709}">
      <dgm:prSet/>
      <dgm:spPr/>
      <dgm:t>
        <a:bodyPr/>
        <a:lstStyle/>
        <a:p>
          <a:endParaRPr lang="zh-CN" altLang="en-US"/>
        </a:p>
      </dgm:t>
    </dgm:pt>
    <dgm:pt modelId="{84551294-6062-F14E-AAF9-125FA41BF141}" type="sibTrans" cxnId="{145CA186-58AB-B042-A624-E406466BF709}">
      <dgm:prSet/>
      <dgm:spPr/>
      <dgm:t>
        <a:bodyPr/>
        <a:lstStyle/>
        <a:p>
          <a:endParaRPr lang="zh-CN" altLang="en-US"/>
        </a:p>
      </dgm:t>
    </dgm:pt>
    <dgm:pt modelId="{20C0CDB6-A527-8447-A2C0-39C3F5A54172}">
      <dgm:prSet phldrT="[文本]"/>
      <dgm:spPr/>
      <dgm:t>
        <a:bodyPr/>
        <a:lstStyle/>
        <a:p>
          <a:r>
            <a:rPr lang="zh-CN" altLang="en-US" dirty="0"/>
            <a:t>技术栈老化（</a:t>
          </a:r>
          <a:r>
            <a:rPr lang="en-US" altLang="zh-CN" dirty="0"/>
            <a:t>JSP</a:t>
          </a:r>
          <a:r>
            <a:rPr lang="zh-CN" altLang="en-US" dirty="0"/>
            <a:t>、</a:t>
          </a:r>
          <a:r>
            <a:rPr lang="en-US" altLang="zh-CN" dirty="0" err="1"/>
            <a:t>freemaker</a:t>
          </a:r>
          <a:r>
            <a:rPr lang="zh-CN" altLang="en-US" dirty="0"/>
            <a:t> 等）</a:t>
          </a:r>
        </a:p>
      </dgm:t>
    </dgm:pt>
    <dgm:pt modelId="{D5FFB7BA-DD9E-5C4E-8DFD-46772196D13D}" type="parTrans" cxnId="{ED519FD8-BC26-1A48-95AC-0380161FDA1D}">
      <dgm:prSet/>
      <dgm:spPr/>
      <dgm:t>
        <a:bodyPr/>
        <a:lstStyle/>
        <a:p>
          <a:endParaRPr lang="zh-CN" altLang="en-US"/>
        </a:p>
      </dgm:t>
    </dgm:pt>
    <dgm:pt modelId="{A0CE526B-2687-4B43-852A-F1D8DD933C02}" type="sibTrans" cxnId="{ED519FD8-BC26-1A48-95AC-0380161FDA1D}">
      <dgm:prSet/>
      <dgm:spPr/>
      <dgm:t>
        <a:bodyPr/>
        <a:lstStyle/>
        <a:p>
          <a:endParaRPr lang="zh-CN" altLang="en-US"/>
        </a:p>
      </dgm:t>
    </dgm:pt>
    <dgm:pt modelId="{6356EC3B-BF4B-B54C-AA84-042102765C9F}">
      <dgm:prSet phldrT="[文本]"/>
      <dgm:spPr/>
      <dgm:t>
        <a:bodyPr/>
        <a:lstStyle/>
        <a:p>
          <a:r>
            <a:rPr lang="zh-CN" altLang="en-US" dirty="0"/>
            <a:t>我有一个遗留系统</a:t>
          </a:r>
        </a:p>
      </dgm:t>
    </dgm:pt>
    <dgm:pt modelId="{FBF602B9-E65E-7C4B-AAE7-56A5CCA2C46D}" type="parTrans" cxnId="{96C7802A-BDC0-A94B-9045-63FB695FF2CC}">
      <dgm:prSet/>
      <dgm:spPr/>
      <dgm:t>
        <a:bodyPr/>
        <a:lstStyle/>
        <a:p>
          <a:endParaRPr lang="zh-CN" altLang="en-US"/>
        </a:p>
      </dgm:t>
    </dgm:pt>
    <dgm:pt modelId="{3C1E5578-46A6-394B-90AC-C46DD935BE90}" type="sibTrans" cxnId="{96C7802A-BDC0-A94B-9045-63FB695FF2CC}">
      <dgm:prSet/>
      <dgm:spPr/>
      <dgm:t>
        <a:bodyPr/>
        <a:lstStyle/>
        <a:p>
          <a:endParaRPr lang="zh-CN" altLang="en-US"/>
        </a:p>
      </dgm:t>
    </dgm:pt>
    <dgm:pt modelId="{BD4D84E9-9922-6446-A337-9338054000F1}">
      <dgm:prSet phldrT="[文本]"/>
      <dgm:spPr/>
      <dgm:t>
        <a:bodyPr/>
        <a:lstStyle/>
        <a:p>
          <a:r>
            <a:rPr lang="zh-CN" altLang="en-US" dirty="0"/>
            <a:t>维护困难</a:t>
          </a:r>
        </a:p>
      </dgm:t>
    </dgm:pt>
    <dgm:pt modelId="{23BBF72D-45F8-A74E-88F8-BF7CBA838B30}" type="parTrans" cxnId="{36DDE032-B7E1-6C4B-8ACC-E41A4E90E540}">
      <dgm:prSet/>
      <dgm:spPr/>
      <dgm:t>
        <a:bodyPr/>
        <a:lstStyle/>
        <a:p>
          <a:endParaRPr lang="zh-CN" altLang="en-US"/>
        </a:p>
      </dgm:t>
    </dgm:pt>
    <dgm:pt modelId="{9B2E1EAA-E79F-C548-B791-CCB2E94F6B4E}" type="sibTrans" cxnId="{36DDE032-B7E1-6C4B-8ACC-E41A4E90E540}">
      <dgm:prSet/>
      <dgm:spPr/>
      <dgm:t>
        <a:bodyPr/>
        <a:lstStyle/>
        <a:p>
          <a:endParaRPr lang="zh-CN" altLang="en-US"/>
        </a:p>
      </dgm:t>
    </dgm:pt>
    <dgm:pt modelId="{D206AB64-105D-004E-8285-802ABE04EEE8}">
      <dgm:prSet phldrT="[文本]"/>
      <dgm:spPr/>
      <dgm:t>
        <a:bodyPr/>
        <a:lstStyle/>
        <a:p>
          <a:r>
            <a:rPr lang="zh-CN" altLang="en-US" dirty="0"/>
            <a:t>用户体验差</a:t>
          </a:r>
        </a:p>
      </dgm:t>
    </dgm:pt>
    <dgm:pt modelId="{09730F36-8C35-F448-AB3A-C7F2DB720A3C}" type="parTrans" cxnId="{A728D185-8043-D44D-9B14-380FA9F334C1}">
      <dgm:prSet/>
      <dgm:spPr/>
      <dgm:t>
        <a:bodyPr/>
        <a:lstStyle/>
        <a:p>
          <a:endParaRPr lang="zh-CN" altLang="en-US"/>
        </a:p>
      </dgm:t>
    </dgm:pt>
    <dgm:pt modelId="{C92BC766-32F5-214B-9381-F845FEC36A5E}" type="sibTrans" cxnId="{A728D185-8043-D44D-9B14-380FA9F334C1}">
      <dgm:prSet/>
      <dgm:spPr/>
      <dgm:t>
        <a:bodyPr/>
        <a:lstStyle/>
        <a:p>
          <a:endParaRPr lang="zh-CN" altLang="en-US"/>
        </a:p>
      </dgm:t>
    </dgm:pt>
    <dgm:pt modelId="{5231CBAE-6D98-C448-A758-BD0B47115F3F}" type="pres">
      <dgm:prSet presAssocID="{A2E3132A-A52A-BF4B-A7CB-468EC3935CDB}" presName="linear" presStyleCnt="0">
        <dgm:presLayoutVars>
          <dgm:animLvl val="lvl"/>
          <dgm:resizeHandles val="exact"/>
        </dgm:presLayoutVars>
      </dgm:prSet>
      <dgm:spPr/>
    </dgm:pt>
    <dgm:pt modelId="{69D8F9C5-B6C9-524C-A4C6-F0E0D1488D1E}" type="pres">
      <dgm:prSet presAssocID="{6356EC3B-BF4B-B54C-AA84-042102765C9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33120A8-1635-724E-8F35-15FAA1560AA5}" type="pres">
      <dgm:prSet presAssocID="{6356EC3B-BF4B-B54C-AA84-042102765C9F}" presName="childText" presStyleLbl="revTx" presStyleIdx="0" presStyleCnt="3">
        <dgm:presLayoutVars>
          <dgm:bulletEnabled val="1"/>
        </dgm:presLayoutVars>
      </dgm:prSet>
      <dgm:spPr/>
    </dgm:pt>
    <dgm:pt modelId="{1D2595C9-855D-E742-AF76-15D120083FA4}" type="pres">
      <dgm:prSet presAssocID="{800DB5E3-D7AF-F04E-B7C5-8A1DAA5D672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2EF7F2A-DF18-8F41-88FC-22581D33DD2A}" type="pres">
      <dgm:prSet presAssocID="{800DB5E3-D7AF-F04E-B7C5-8A1DAA5D6726}" presName="childText" presStyleLbl="revTx" presStyleIdx="1" presStyleCnt="3">
        <dgm:presLayoutVars>
          <dgm:bulletEnabled val="1"/>
        </dgm:presLayoutVars>
      </dgm:prSet>
      <dgm:spPr/>
    </dgm:pt>
    <dgm:pt modelId="{51D21A7F-4DD5-B14B-8136-D66570FFF5BC}" type="pres">
      <dgm:prSet presAssocID="{0DF91A7B-BAC7-B949-8AC7-779549907D1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8E2CCD92-59CC-C34F-B304-91E2854F56AA}" type="pres">
      <dgm:prSet presAssocID="{0DF91A7B-BAC7-B949-8AC7-779549907D17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BCB03D14-2081-6F40-9DE5-5F525C4ABDC0}" type="presOf" srcId="{385F193E-B211-C54F-A5FB-3C9C6F83FB05}" destId="{8E2CCD92-59CC-C34F-B304-91E2854F56AA}" srcOrd="0" destOrd="1" presId="urn:microsoft.com/office/officeart/2005/8/layout/vList2"/>
    <dgm:cxn modelId="{45257816-B6FE-4748-84F1-457CF4744558}" type="presOf" srcId="{6356EC3B-BF4B-B54C-AA84-042102765C9F}" destId="{69D8F9C5-B6C9-524C-A4C6-F0E0D1488D1E}" srcOrd="0" destOrd="0" presId="urn:microsoft.com/office/officeart/2005/8/layout/vList2"/>
    <dgm:cxn modelId="{B223781F-12F8-CA4B-92FD-3988E247CE2E}" srcId="{0DF91A7B-BAC7-B949-8AC7-779549907D17}" destId="{6B9C1527-9E81-6942-9D93-9C0EEEB9CF32}" srcOrd="0" destOrd="0" parTransId="{631BACFE-93B5-744E-B81A-6215B38F9BD8}" sibTransId="{A2AECC63-D35C-0940-AD50-04D19D61F673}"/>
    <dgm:cxn modelId="{1056BE20-3B16-E24D-BD78-F02B696E305B}" type="presOf" srcId="{A2E3132A-A52A-BF4B-A7CB-468EC3935CDB}" destId="{5231CBAE-6D98-C448-A758-BD0B47115F3F}" srcOrd="0" destOrd="0" presId="urn:microsoft.com/office/officeart/2005/8/layout/vList2"/>
    <dgm:cxn modelId="{29BA2524-D1F1-D842-BBD7-C3DE9ED14448}" type="presOf" srcId="{44AF8FC5-AC96-3447-96E7-9C71D40511A9}" destId="{B2EF7F2A-DF18-8F41-88FC-22581D33DD2A}" srcOrd="0" destOrd="0" presId="urn:microsoft.com/office/officeart/2005/8/layout/vList2"/>
    <dgm:cxn modelId="{96C7802A-BDC0-A94B-9045-63FB695FF2CC}" srcId="{A2E3132A-A52A-BF4B-A7CB-468EC3935CDB}" destId="{6356EC3B-BF4B-B54C-AA84-042102765C9F}" srcOrd="0" destOrd="0" parTransId="{FBF602B9-E65E-7C4B-AAE7-56A5CCA2C46D}" sibTransId="{3C1E5578-46A6-394B-90AC-C46DD935BE90}"/>
    <dgm:cxn modelId="{8644552B-B93E-B94A-A56F-1F2203D71725}" type="presOf" srcId="{D206AB64-105D-004E-8285-802ABE04EEE8}" destId="{D33120A8-1635-724E-8F35-15FAA1560AA5}" srcOrd="0" destOrd="2" presId="urn:microsoft.com/office/officeart/2005/8/layout/vList2"/>
    <dgm:cxn modelId="{36DDE032-B7E1-6C4B-8ACC-E41A4E90E540}" srcId="{6356EC3B-BF4B-B54C-AA84-042102765C9F}" destId="{BD4D84E9-9922-6446-A337-9338054000F1}" srcOrd="1" destOrd="0" parTransId="{23BBF72D-45F8-A74E-88F8-BF7CBA838B30}" sibTransId="{9B2E1EAA-E79F-C548-B791-CCB2E94F6B4E}"/>
    <dgm:cxn modelId="{07FDC343-1EC8-B34C-94E4-917BFDC13BC4}" type="presOf" srcId="{BD4D84E9-9922-6446-A337-9338054000F1}" destId="{D33120A8-1635-724E-8F35-15FAA1560AA5}" srcOrd="0" destOrd="1" presId="urn:microsoft.com/office/officeart/2005/8/layout/vList2"/>
    <dgm:cxn modelId="{841F6852-BAE0-FC45-884B-70E8E497B191}" srcId="{A2E3132A-A52A-BF4B-A7CB-468EC3935CDB}" destId="{0DF91A7B-BAC7-B949-8AC7-779549907D17}" srcOrd="2" destOrd="0" parTransId="{898FB81D-7A70-D74B-BBCE-7398B4FE4396}" sibTransId="{F9244E7D-A5FB-864A-AFAE-5269E1F33542}"/>
    <dgm:cxn modelId="{AA275664-9E6B-BE49-AB22-FF633B0B9BBA}" type="presOf" srcId="{6B9C1527-9E81-6942-9D93-9C0EEEB9CF32}" destId="{8E2CCD92-59CC-C34F-B304-91E2854F56AA}" srcOrd="0" destOrd="0" presId="urn:microsoft.com/office/officeart/2005/8/layout/vList2"/>
    <dgm:cxn modelId="{E68B6F81-77A3-8E41-9AD8-1C8C357B8D93}" type="presOf" srcId="{800DB5E3-D7AF-F04E-B7C5-8A1DAA5D6726}" destId="{1D2595C9-855D-E742-AF76-15D120083FA4}" srcOrd="0" destOrd="0" presId="urn:microsoft.com/office/officeart/2005/8/layout/vList2"/>
    <dgm:cxn modelId="{A728D185-8043-D44D-9B14-380FA9F334C1}" srcId="{6356EC3B-BF4B-B54C-AA84-042102765C9F}" destId="{D206AB64-105D-004E-8285-802ABE04EEE8}" srcOrd="2" destOrd="0" parTransId="{09730F36-8C35-F448-AB3A-C7F2DB720A3C}" sibTransId="{C92BC766-32F5-214B-9381-F845FEC36A5E}"/>
    <dgm:cxn modelId="{145CA186-58AB-B042-A624-E406466BF709}" srcId="{0DF91A7B-BAC7-B949-8AC7-779549907D17}" destId="{385F193E-B211-C54F-A5FB-3C9C6F83FB05}" srcOrd="1" destOrd="0" parTransId="{9A3593F5-2DDF-0F4D-AA11-927902E9615B}" sibTransId="{84551294-6062-F14E-AAF9-125FA41BF141}"/>
    <dgm:cxn modelId="{CD75A3CC-5713-4440-8346-3F6E07CF5DA4}" type="presOf" srcId="{0DF91A7B-BAC7-B949-8AC7-779549907D17}" destId="{51D21A7F-4DD5-B14B-8136-D66570FFF5BC}" srcOrd="0" destOrd="0" presId="urn:microsoft.com/office/officeart/2005/8/layout/vList2"/>
    <dgm:cxn modelId="{6426C1D2-5CEC-7443-BFF6-15E88E40F91C}" type="presOf" srcId="{20C0CDB6-A527-8447-A2C0-39C3F5A54172}" destId="{D33120A8-1635-724E-8F35-15FAA1560AA5}" srcOrd="0" destOrd="0" presId="urn:microsoft.com/office/officeart/2005/8/layout/vList2"/>
    <dgm:cxn modelId="{ED519FD8-BC26-1A48-95AC-0380161FDA1D}" srcId="{6356EC3B-BF4B-B54C-AA84-042102765C9F}" destId="{20C0CDB6-A527-8447-A2C0-39C3F5A54172}" srcOrd="0" destOrd="0" parTransId="{D5FFB7BA-DD9E-5C4E-8DFD-46772196D13D}" sibTransId="{A0CE526B-2687-4B43-852A-F1D8DD933C02}"/>
    <dgm:cxn modelId="{8F25C9DC-E02A-1646-9222-FA14E4B33E5F}" srcId="{800DB5E3-D7AF-F04E-B7C5-8A1DAA5D6726}" destId="{44AF8FC5-AC96-3447-96E7-9C71D40511A9}" srcOrd="0" destOrd="0" parTransId="{C7204A1A-9377-8E40-8B56-5E6DB9374A71}" sibTransId="{D18506D3-F034-9442-8222-6404FEF10F18}"/>
    <dgm:cxn modelId="{B7366AF9-C4FD-4640-BD57-0CF7A4713B07}" srcId="{A2E3132A-A52A-BF4B-A7CB-468EC3935CDB}" destId="{800DB5E3-D7AF-F04E-B7C5-8A1DAA5D6726}" srcOrd="1" destOrd="0" parTransId="{9D7A48FE-9777-384E-9351-C7190ED2460C}" sibTransId="{E679A108-A94F-7140-8D12-0787FC6256F6}"/>
    <dgm:cxn modelId="{B5F49EF8-CE8B-A242-826D-A7281E2EDEF7}" type="presParOf" srcId="{5231CBAE-6D98-C448-A758-BD0B47115F3F}" destId="{69D8F9C5-B6C9-524C-A4C6-F0E0D1488D1E}" srcOrd="0" destOrd="0" presId="urn:microsoft.com/office/officeart/2005/8/layout/vList2"/>
    <dgm:cxn modelId="{F2B4F395-1501-C843-AA2B-AE53301D1CD5}" type="presParOf" srcId="{5231CBAE-6D98-C448-A758-BD0B47115F3F}" destId="{D33120A8-1635-724E-8F35-15FAA1560AA5}" srcOrd="1" destOrd="0" presId="urn:microsoft.com/office/officeart/2005/8/layout/vList2"/>
    <dgm:cxn modelId="{47E67ECA-B5B0-7440-B764-5DDC6A95DA31}" type="presParOf" srcId="{5231CBAE-6D98-C448-A758-BD0B47115F3F}" destId="{1D2595C9-855D-E742-AF76-15D120083FA4}" srcOrd="2" destOrd="0" presId="urn:microsoft.com/office/officeart/2005/8/layout/vList2"/>
    <dgm:cxn modelId="{1E70C656-D973-6545-A943-9AC48E3EE6DB}" type="presParOf" srcId="{5231CBAE-6D98-C448-A758-BD0B47115F3F}" destId="{B2EF7F2A-DF18-8F41-88FC-22581D33DD2A}" srcOrd="3" destOrd="0" presId="urn:microsoft.com/office/officeart/2005/8/layout/vList2"/>
    <dgm:cxn modelId="{5048790E-242F-4641-A125-D07AF653D83D}" type="presParOf" srcId="{5231CBAE-6D98-C448-A758-BD0B47115F3F}" destId="{51D21A7F-4DD5-B14B-8136-D66570FFF5BC}" srcOrd="4" destOrd="0" presId="urn:microsoft.com/office/officeart/2005/8/layout/vList2"/>
    <dgm:cxn modelId="{880D6DB6-03BD-634A-AC22-08E1EB5184E1}" type="presParOf" srcId="{5231CBAE-6D98-C448-A758-BD0B47115F3F}" destId="{8E2CCD92-59CC-C34F-B304-91E2854F56AA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04D9678B-E389-DA43-85F5-B99E748C5C21}" type="doc">
      <dgm:prSet loTypeId="urn:microsoft.com/office/officeart/2005/8/layout/venn1" loCatId="" qsTypeId="urn:microsoft.com/office/officeart/2005/8/quickstyle/simple1" qsCatId="simple" csTypeId="urn:microsoft.com/office/officeart/2005/8/colors/colorful4" csCatId="colorful" phldr="1"/>
      <dgm:spPr/>
    </dgm:pt>
    <dgm:pt modelId="{4F59D800-5290-4145-8DDB-33D8AD7F9EC0}">
      <dgm:prSet phldrT="[文本]"/>
      <dgm:spPr/>
      <dgm:t>
        <a:bodyPr/>
        <a:lstStyle/>
        <a:p>
          <a:r>
            <a:rPr lang="zh-CN" altLang="en-US" dirty="0"/>
            <a:t>信息</a:t>
          </a:r>
        </a:p>
      </dgm:t>
    </dgm:pt>
    <dgm:pt modelId="{72AD0EA7-2C57-5747-B243-7B9CCAEF77EB}" type="parTrans" cxnId="{0C8E0074-56C0-214D-ADEF-290FDF200D4D}">
      <dgm:prSet/>
      <dgm:spPr/>
      <dgm:t>
        <a:bodyPr/>
        <a:lstStyle/>
        <a:p>
          <a:endParaRPr lang="zh-CN" altLang="en-US"/>
        </a:p>
      </dgm:t>
    </dgm:pt>
    <dgm:pt modelId="{B3ACD068-5235-5A4B-9548-88BCB5446CA8}" type="sibTrans" cxnId="{0C8E0074-56C0-214D-ADEF-290FDF200D4D}">
      <dgm:prSet/>
      <dgm:spPr/>
      <dgm:t>
        <a:bodyPr/>
        <a:lstStyle/>
        <a:p>
          <a:endParaRPr lang="zh-CN" altLang="en-US"/>
        </a:p>
      </dgm:t>
    </dgm:pt>
    <dgm:pt modelId="{C6199AA9-82F3-5441-BE0C-C30EDC6D792D}">
      <dgm:prSet phldrT="[文本]"/>
      <dgm:spPr/>
      <dgm:t>
        <a:bodyPr/>
        <a:lstStyle/>
        <a:p>
          <a:r>
            <a:rPr lang="zh-CN" altLang="en-US" dirty="0"/>
            <a:t>交互</a:t>
          </a:r>
        </a:p>
      </dgm:t>
    </dgm:pt>
    <dgm:pt modelId="{D05C74B4-A057-A54A-866C-44A6F56B43BF}" type="parTrans" cxnId="{D23B4C95-078E-0348-9D09-EF1E1CEBB9B7}">
      <dgm:prSet/>
      <dgm:spPr/>
      <dgm:t>
        <a:bodyPr/>
        <a:lstStyle/>
        <a:p>
          <a:endParaRPr lang="zh-CN" altLang="en-US"/>
        </a:p>
      </dgm:t>
    </dgm:pt>
    <dgm:pt modelId="{BF5402B9-565B-D643-B4C2-225EFE3B45AC}" type="sibTrans" cxnId="{D23B4C95-078E-0348-9D09-EF1E1CEBB9B7}">
      <dgm:prSet/>
      <dgm:spPr/>
      <dgm:t>
        <a:bodyPr/>
        <a:lstStyle/>
        <a:p>
          <a:endParaRPr lang="zh-CN" altLang="en-US"/>
        </a:p>
      </dgm:t>
    </dgm:pt>
    <dgm:pt modelId="{52A25A53-95AB-D544-9408-A676CA0DBAB8}">
      <dgm:prSet phldrT="[文本]"/>
      <dgm:spPr/>
      <dgm:t>
        <a:bodyPr/>
        <a:lstStyle/>
        <a:p>
          <a:r>
            <a:rPr lang="zh-CN" altLang="en-US" dirty="0"/>
            <a:t>样式</a:t>
          </a:r>
        </a:p>
      </dgm:t>
    </dgm:pt>
    <dgm:pt modelId="{556D0649-0106-5745-B289-ACFA1CF8CD67}" type="parTrans" cxnId="{652EFFF2-9102-4D49-BE9E-37E149C2D348}">
      <dgm:prSet/>
      <dgm:spPr/>
      <dgm:t>
        <a:bodyPr/>
        <a:lstStyle/>
        <a:p>
          <a:endParaRPr lang="zh-CN" altLang="en-US"/>
        </a:p>
      </dgm:t>
    </dgm:pt>
    <dgm:pt modelId="{5CC90AB9-5B3F-0045-A334-B3D0359DE568}" type="sibTrans" cxnId="{652EFFF2-9102-4D49-BE9E-37E149C2D348}">
      <dgm:prSet/>
      <dgm:spPr/>
      <dgm:t>
        <a:bodyPr/>
        <a:lstStyle/>
        <a:p>
          <a:endParaRPr lang="zh-CN" altLang="en-US"/>
        </a:p>
      </dgm:t>
    </dgm:pt>
    <dgm:pt modelId="{7B18C44A-0378-784C-808B-98505FA0741C}" type="pres">
      <dgm:prSet presAssocID="{04D9678B-E389-DA43-85F5-B99E748C5C21}" presName="compositeShape" presStyleCnt="0">
        <dgm:presLayoutVars>
          <dgm:chMax val="7"/>
          <dgm:dir val="rev"/>
          <dgm:resizeHandles val="exact"/>
        </dgm:presLayoutVars>
      </dgm:prSet>
      <dgm:spPr/>
    </dgm:pt>
    <dgm:pt modelId="{D5A69F83-0E70-1942-B35F-E7997793E7B6}" type="pres">
      <dgm:prSet presAssocID="{4F59D800-5290-4145-8DDB-33D8AD7F9EC0}" presName="circ1" presStyleLbl="vennNode1" presStyleIdx="0" presStyleCnt="3"/>
      <dgm:spPr/>
    </dgm:pt>
    <dgm:pt modelId="{EAD56F10-5B61-F94F-9DA1-01D299A01E4A}" type="pres">
      <dgm:prSet presAssocID="{4F59D800-5290-4145-8DDB-33D8AD7F9EC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4218CB0-F3AC-A349-922F-4372F43FC9D4}" type="pres">
      <dgm:prSet presAssocID="{52A25A53-95AB-D544-9408-A676CA0DBAB8}" presName="circ2" presStyleLbl="vennNode1" presStyleIdx="1" presStyleCnt="3"/>
      <dgm:spPr/>
    </dgm:pt>
    <dgm:pt modelId="{EC1BD274-7989-D84F-A7FD-5636069505E1}" type="pres">
      <dgm:prSet presAssocID="{52A25A53-95AB-D544-9408-A676CA0DBAB8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8D6DA7A-AC72-8D48-96DE-896B00FBAEFB}" type="pres">
      <dgm:prSet presAssocID="{C6199AA9-82F3-5441-BE0C-C30EDC6D792D}" presName="circ3" presStyleLbl="vennNode1" presStyleIdx="2" presStyleCnt="3"/>
      <dgm:spPr/>
    </dgm:pt>
    <dgm:pt modelId="{7C618230-78B6-5D47-B48D-BC4BF17EBFFC}" type="pres">
      <dgm:prSet presAssocID="{C6199AA9-82F3-5441-BE0C-C30EDC6D792D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430E011B-FBEB-054C-BD73-36AA1C0DC15B}" type="presOf" srcId="{4F59D800-5290-4145-8DDB-33D8AD7F9EC0}" destId="{EAD56F10-5B61-F94F-9DA1-01D299A01E4A}" srcOrd="1" destOrd="0" presId="urn:microsoft.com/office/officeart/2005/8/layout/venn1"/>
    <dgm:cxn modelId="{D523F670-932E-D246-9600-F5A7FBB9FD93}" type="presOf" srcId="{4F59D800-5290-4145-8DDB-33D8AD7F9EC0}" destId="{D5A69F83-0E70-1942-B35F-E7997793E7B6}" srcOrd="0" destOrd="0" presId="urn:microsoft.com/office/officeart/2005/8/layout/venn1"/>
    <dgm:cxn modelId="{0C8E0074-56C0-214D-ADEF-290FDF200D4D}" srcId="{04D9678B-E389-DA43-85F5-B99E748C5C21}" destId="{4F59D800-5290-4145-8DDB-33D8AD7F9EC0}" srcOrd="0" destOrd="0" parTransId="{72AD0EA7-2C57-5747-B243-7B9CCAEF77EB}" sibTransId="{B3ACD068-5235-5A4B-9548-88BCB5446CA8}"/>
    <dgm:cxn modelId="{D23B4C95-078E-0348-9D09-EF1E1CEBB9B7}" srcId="{04D9678B-E389-DA43-85F5-B99E748C5C21}" destId="{C6199AA9-82F3-5441-BE0C-C30EDC6D792D}" srcOrd="2" destOrd="0" parTransId="{D05C74B4-A057-A54A-866C-44A6F56B43BF}" sibTransId="{BF5402B9-565B-D643-B4C2-225EFE3B45AC}"/>
    <dgm:cxn modelId="{94A71099-0459-D845-A555-B4CC2FD8C0BB}" type="presOf" srcId="{04D9678B-E389-DA43-85F5-B99E748C5C21}" destId="{7B18C44A-0378-784C-808B-98505FA0741C}" srcOrd="0" destOrd="0" presId="urn:microsoft.com/office/officeart/2005/8/layout/venn1"/>
    <dgm:cxn modelId="{97F4FBA1-4FF3-2A49-B275-8AAE1600C4AD}" type="presOf" srcId="{C6199AA9-82F3-5441-BE0C-C30EDC6D792D}" destId="{44218CB0-F3AC-A349-922F-4372F43FC9D4}" srcOrd="0" destOrd="0" presId="urn:microsoft.com/office/officeart/2005/8/layout/venn1"/>
    <dgm:cxn modelId="{F13FCDB1-153A-7140-805A-C56E373BD4C6}" type="presOf" srcId="{C6199AA9-82F3-5441-BE0C-C30EDC6D792D}" destId="{EC1BD274-7989-D84F-A7FD-5636069505E1}" srcOrd="1" destOrd="0" presId="urn:microsoft.com/office/officeart/2005/8/layout/venn1"/>
    <dgm:cxn modelId="{41447FCA-105A-3645-94B5-8E9F10FD3EF9}" type="presOf" srcId="{52A25A53-95AB-D544-9408-A676CA0DBAB8}" destId="{E8D6DA7A-AC72-8D48-96DE-896B00FBAEFB}" srcOrd="0" destOrd="0" presId="urn:microsoft.com/office/officeart/2005/8/layout/venn1"/>
    <dgm:cxn modelId="{652EFFF2-9102-4D49-BE9E-37E149C2D348}" srcId="{04D9678B-E389-DA43-85F5-B99E748C5C21}" destId="{52A25A53-95AB-D544-9408-A676CA0DBAB8}" srcOrd="1" destOrd="0" parTransId="{556D0649-0106-5745-B289-ACFA1CF8CD67}" sibTransId="{5CC90AB9-5B3F-0045-A334-B3D0359DE568}"/>
    <dgm:cxn modelId="{FE56E3F6-3080-E94E-8D3C-D50B8A60E01D}" type="presOf" srcId="{52A25A53-95AB-D544-9408-A676CA0DBAB8}" destId="{7C618230-78B6-5D47-B48D-BC4BF17EBFFC}" srcOrd="1" destOrd="0" presId="urn:microsoft.com/office/officeart/2005/8/layout/venn1"/>
    <dgm:cxn modelId="{1C50BE6D-0B36-7D42-8100-7865822CA6EB}" type="presParOf" srcId="{7B18C44A-0378-784C-808B-98505FA0741C}" destId="{D5A69F83-0E70-1942-B35F-E7997793E7B6}" srcOrd="0" destOrd="0" presId="urn:microsoft.com/office/officeart/2005/8/layout/venn1"/>
    <dgm:cxn modelId="{EB1C4DF7-3C35-F54C-8114-02A6496EF6CF}" type="presParOf" srcId="{7B18C44A-0378-784C-808B-98505FA0741C}" destId="{EAD56F10-5B61-F94F-9DA1-01D299A01E4A}" srcOrd="1" destOrd="0" presId="urn:microsoft.com/office/officeart/2005/8/layout/venn1"/>
    <dgm:cxn modelId="{1942A249-46AD-5A4A-86FD-AFD7C0A80062}" type="presParOf" srcId="{7B18C44A-0378-784C-808B-98505FA0741C}" destId="{44218CB0-F3AC-A349-922F-4372F43FC9D4}" srcOrd="2" destOrd="0" presId="urn:microsoft.com/office/officeart/2005/8/layout/venn1"/>
    <dgm:cxn modelId="{F909B7C0-928A-594D-9362-74BEE9651FD3}" type="presParOf" srcId="{7B18C44A-0378-784C-808B-98505FA0741C}" destId="{EC1BD274-7989-D84F-A7FD-5636069505E1}" srcOrd="3" destOrd="0" presId="urn:microsoft.com/office/officeart/2005/8/layout/venn1"/>
    <dgm:cxn modelId="{9FEDBFB1-DCDE-3E43-BF53-1F20FF61D384}" type="presParOf" srcId="{7B18C44A-0378-784C-808B-98505FA0741C}" destId="{E8D6DA7A-AC72-8D48-96DE-896B00FBAEFB}" srcOrd="4" destOrd="0" presId="urn:microsoft.com/office/officeart/2005/8/layout/venn1"/>
    <dgm:cxn modelId="{47B3EAF5-AA8B-A84E-9C9A-F01B891CB319}" type="presParOf" srcId="{7B18C44A-0378-784C-808B-98505FA0741C}" destId="{7C618230-78B6-5D47-B48D-BC4BF17EBFFC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0B6E085B-F02C-8445-BDC9-1A59DAD90962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55BC0AA6-BDB8-9A4A-8370-609254742FCE}">
      <dgm:prSet phldrT="[文本]"/>
      <dgm:spPr/>
      <dgm:t>
        <a:bodyPr/>
        <a:lstStyle/>
        <a:p>
          <a:r>
            <a:rPr lang="en-US" altLang="zh-CN" dirty="0"/>
            <a:t>HTML</a:t>
          </a:r>
          <a:endParaRPr lang="zh-CN" altLang="en-US" dirty="0"/>
        </a:p>
      </dgm:t>
    </dgm:pt>
    <dgm:pt modelId="{97E39AF0-4E2A-C44B-8ABF-88C9CD9F1343}" type="parTrans" cxnId="{B4817B9A-32B6-4E48-90C9-37119D5B0582}">
      <dgm:prSet/>
      <dgm:spPr/>
      <dgm:t>
        <a:bodyPr/>
        <a:lstStyle/>
        <a:p>
          <a:endParaRPr lang="zh-CN" altLang="en-US"/>
        </a:p>
      </dgm:t>
    </dgm:pt>
    <dgm:pt modelId="{1E5C9BA9-79BE-E440-BB70-BD459719920A}" type="sibTrans" cxnId="{B4817B9A-32B6-4E48-90C9-37119D5B0582}">
      <dgm:prSet/>
      <dgm:spPr/>
      <dgm:t>
        <a:bodyPr/>
        <a:lstStyle/>
        <a:p>
          <a:endParaRPr lang="zh-CN" altLang="en-US"/>
        </a:p>
      </dgm:t>
    </dgm:pt>
    <dgm:pt modelId="{3AB75D51-8148-E848-BA99-88F76DBE648A}">
      <dgm:prSet phldrT="[文本]"/>
      <dgm:spPr/>
      <dgm:t>
        <a:bodyPr/>
        <a:lstStyle/>
        <a:p>
          <a:r>
            <a:rPr lang="zh-CN" altLang="en-US" dirty="0"/>
            <a:t>信息</a:t>
          </a:r>
        </a:p>
      </dgm:t>
    </dgm:pt>
    <dgm:pt modelId="{BA4F60C7-9053-3C45-A605-EC50635BABC7}" type="parTrans" cxnId="{EA6EC32D-9A4B-994D-9402-E1DEB0818616}">
      <dgm:prSet/>
      <dgm:spPr/>
      <dgm:t>
        <a:bodyPr/>
        <a:lstStyle/>
        <a:p>
          <a:endParaRPr lang="zh-CN" altLang="en-US"/>
        </a:p>
      </dgm:t>
    </dgm:pt>
    <dgm:pt modelId="{478B6AB5-58DF-BB4E-85CF-D3D97396428A}" type="sibTrans" cxnId="{EA6EC32D-9A4B-994D-9402-E1DEB0818616}">
      <dgm:prSet/>
      <dgm:spPr/>
      <dgm:t>
        <a:bodyPr/>
        <a:lstStyle/>
        <a:p>
          <a:endParaRPr lang="zh-CN" altLang="en-US"/>
        </a:p>
      </dgm:t>
    </dgm:pt>
    <dgm:pt modelId="{89194F14-6918-884A-85B3-70E8D1A09B20}">
      <dgm:prSet phldrT="[文本]"/>
      <dgm:spPr/>
      <dgm:t>
        <a:bodyPr/>
        <a:lstStyle/>
        <a:p>
          <a:r>
            <a:rPr lang="en-US" altLang="zh-CN" dirty="0"/>
            <a:t>JS</a:t>
          </a:r>
          <a:endParaRPr lang="zh-CN" altLang="en-US" dirty="0"/>
        </a:p>
      </dgm:t>
    </dgm:pt>
    <dgm:pt modelId="{CD5C53B2-AAAF-B341-B676-A797513E927E}" type="parTrans" cxnId="{9BC015A6-A331-334B-88E5-2F4DF55CCABB}">
      <dgm:prSet/>
      <dgm:spPr/>
      <dgm:t>
        <a:bodyPr/>
        <a:lstStyle/>
        <a:p>
          <a:endParaRPr lang="zh-CN" altLang="en-US"/>
        </a:p>
      </dgm:t>
    </dgm:pt>
    <dgm:pt modelId="{4BCE309E-FB28-8944-A5F2-E4BED2662D60}" type="sibTrans" cxnId="{9BC015A6-A331-334B-88E5-2F4DF55CCABB}">
      <dgm:prSet/>
      <dgm:spPr/>
      <dgm:t>
        <a:bodyPr/>
        <a:lstStyle/>
        <a:p>
          <a:endParaRPr lang="zh-CN" altLang="en-US"/>
        </a:p>
      </dgm:t>
    </dgm:pt>
    <dgm:pt modelId="{007452EA-9F23-3240-AD80-1C26CDD6DD99}">
      <dgm:prSet phldrT="[文本]"/>
      <dgm:spPr/>
      <dgm:t>
        <a:bodyPr/>
        <a:lstStyle/>
        <a:p>
          <a:r>
            <a:rPr lang="zh-CN" altLang="en-US" dirty="0"/>
            <a:t>交互</a:t>
          </a:r>
        </a:p>
      </dgm:t>
    </dgm:pt>
    <dgm:pt modelId="{8E374084-C224-F44E-A755-4858567C4535}" type="parTrans" cxnId="{4C2E75B9-07AA-9546-9B72-8D20ED12E39C}">
      <dgm:prSet/>
      <dgm:spPr/>
      <dgm:t>
        <a:bodyPr/>
        <a:lstStyle/>
        <a:p>
          <a:endParaRPr lang="zh-CN" altLang="en-US"/>
        </a:p>
      </dgm:t>
    </dgm:pt>
    <dgm:pt modelId="{15D0E325-D8BF-684A-8DAB-FC3FD170488A}" type="sibTrans" cxnId="{4C2E75B9-07AA-9546-9B72-8D20ED12E39C}">
      <dgm:prSet/>
      <dgm:spPr/>
      <dgm:t>
        <a:bodyPr/>
        <a:lstStyle/>
        <a:p>
          <a:endParaRPr lang="zh-CN" altLang="en-US"/>
        </a:p>
      </dgm:t>
    </dgm:pt>
    <dgm:pt modelId="{3D15DBA8-4ADA-334E-A4B9-24ADD6356E9B}">
      <dgm:prSet phldrT="[文本]"/>
      <dgm:spPr/>
      <dgm:t>
        <a:bodyPr/>
        <a:lstStyle/>
        <a:p>
          <a:r>
            <a:rPr lang="zh-CN" altLang="en-US" dirty="0"/>
            <a:t>少量样式</a:t>
          </a:r>
        </a:p>
      </dgm:t>
    </dgm:pt>
    <dgm:pt modelId="{49C06EA5-1337-7E44-AA35-2B9E0090CC2C}" type="parTrans" cxnId="{41A7C097-BC24-7844-906C-BE078F3441DF}">
      <dgm:prSet/>
      <dgm:spPr/>
      <dgm:t>
        <a:bodyPr/>
        <a:lstStyle/>
        <a:p>
          <a:endParaRPr lang="zh-CN" altLang="en-US"/>
        </a:p>
      </dgm:t>
    </dgm:pt>
    <dgm:pt modelId="{DC03E5FD-4248-B543-8C35-8C8DFCF97ADD}" type="sibTrans" cxnId="{41A7C097-BC24-7844-906C-BE078F3441DF}">
      <dgm:prSet/>
      <dgm:spPr/>
      <dgm:t>
        <a:bodyPr/>
        <a:lstStyle/>
        <a:p>
          <a:endParaRPr lang="zh-CN" altLang="en-US"/>
        </a:p>
      </dgm:t>
    </dgm:pt>
    <dgm:pt modelId="{ECEE2EE6-479F-6842-8C86-0ABD5E9ACA1A}">
      <dgm:prSet phldrT="[文本]"/>
      <dgm:spPr/>
      <dgm:t>
        <a:bodyPr/>
        <a:lstStyle/>
        <a:p>
          <a:r>
            <a:rPr lang="zh-CN" altLang="en-US" dirty="0"/>
            <a:t>少量信息</a:t>
          </a:r>
        </a:p>
      </dgm:t>
    </dgm:pt>
    <dgm:pt modelId="{87491300-1D5F-944B-B4E8-EA025EBC1C65}" type="parTrans" cxnId="{B96DA937-6350-7244-8568-34F5B2ED3E1B}">
      <dgm:prSet/>
      <dgm:spPr/>
      <dgm:t>
        <a:bodyPr/>
        <a:lstStyle/>
        <a:p>
          <a:endParaRPr lang="zh-CN" altLang="en-US"/>
        </a:p>
      </dgm:t>
    </dgm:pt>
    <dgm:pt modelId="{EE3FF3AA-BF2A-B641-A0BF-B74AF3528DA8}" type="sibTrans" cxnId="{B96DA937-6350-7244-8568-34F5B2ED3E1B}">
      <dgm:prSet/>
      <dgm:spPr/>
      <dgm:t>
        <a:bodyPr/>
        <a:lstStyle/>
        <a:p>
          <a:endParaRPr lang="zh-CN" altLang="en-US"/>
        </a:p>
      </dgm:t>
    </dgm:pt>
    <dgm:pt modelId="{3D082265-0EB8-554D-B380-34841A0397BE}">
      <dgm:prSet phldrT="[文本]"/>
      <dgm:spPr/>
      <dgm:t>
        <a:bodyPr/>
        <a:lstStyle/>
        <a:p>
          <a:r>
            <a:rPr lang="en-US" altLang="zh-CN" dirty="0"/>
            <a:t>CSS</a:t>
          </a:r>
          <a:endParaRPr lang="zh-CN" altLang="en-US" dirty="0"/>
        </a:p>
      </dgm:t>
    </dgm:pt>
    <dgm:pt modelId="{50312709-867B-004C-9359-FAB2508412CD}" type="parTrans" cxnId="{C4D27BDB-1A03-0046-B8F0-6FED207D7B1B}">
      <dgm:prSet/>
      <dgm:spPr/>
      <dgm:t>
        <a:bodyPr/>
        <a:lstStyle/>
        <a:p>
          <a:endParaRPr lang="zh-CN" altLang="en-US"/>
        </a:p>
      </dgm:t>
    </dgm:pt>
    <dgm:pt modelId="{39F281CD-A354-B64A-B079-E2DE2BCA5CE1}" type="sibTrans" cxnId="{C4D27BDB-1A03-0046-B8F0-6FED207D7B1B}">
      <dgm:prSet/>
      <dgm:spPr/>
      <dgm:t>
        <a:bodyPr/>
        <a:lstStyle/>
        <a:p>
          <a:endParaRPr lang="zh-CN" altLang="en-US"/>
        </a:p>
      </dgm:t>
    </dgm:pt>
    <dgm:pt modelId="{95C598AA-7B16-6241-9937-63EF31705A78}">
      <dgm:prSet phldrT="[文本]"/>
      <dgm:spPr/>
      <dgm:t>
        <a:bodyPr/>
        <a:lstStyle/>
        <a:p>
          <a:r>
            <a:rPr lang="zh-CN" altLang="en-US" dirty="0"/>
            <a:t>样式</a:t>
          </a:r>
        </a:p>
      </dgm:t>
    </dgm:pt>
    <dgm:pt modelId="{2D8D69F7-A27D-1D4E-8358-F931CDCE4CEB}" type="parTrans" cxnId="{B70E2185-1D52-184D-9408-07FCEBFC6CFE}">
      <dgm:prSet/>
      <dgm:spPr/>
      <dgm:t>
        <a:bodyPr/>
        <a:lstStyle/>
        <a:p>
          <a:endParaRPr lang="zh-CN" altLang="en-US"/>
        </a:p>
      </dgm:t>
    </dgm:pt>
    <dgm:pt modelId="{33C05CBA-E894-DA4D-8F06-0FEEE3BB8968}" type="sibTrans" cxnId="{B70E2185-1D52-184D-9408-07FCEBFC6CFE}">
      <dgm:prSet/>
      <dgm:spPr/>
      <dgm:t>
        <a:bodyPr/>
        <a:lstStyle/>
        <a:p>
          <a:endParaRPr lang="zh-CN" altLang="en-US"/>
        </a:p>
      </dgm:t>
    </dgm:pt>
    <dgm:pt modelId="{277DB742-5866-3C4A-A77E-8EA2C580765A}">
      <dgm:prSet phldrT="[文本]"/>
      <dgm:spPr/>
      <dgm:t>
        <a:bodyPr/>
        <a:lstStyle/>
        <a:p>
          <a:r>
            <a:rPr lang="zh-CN" altLang="en-US" dirty="0"/>
            <a:t>少量信息</a:t>
          </a:r>
        </a:p>
      </dgm:t>
    </dgm:pt>
    <dgm:pt modelId="{CB62B54C-BD11-7743-B5ED-F088D430B5AC}" type="parTrans" cxnId="{D0128E04-5157-594E-98CE-4F565C61412F}">
      <dgm:prSet/>
      <dgm:spPr/>
      <dgm:t>
        <a:bodyPr/>
        <a:lstStyle/>
        <a:p>
          <a:endParaRPr lang="zh-CN" altLang="en-US"/>
        </a:p>
      </dgm:t>
    </dgm:pt>
    <dgm:pt modelId="{3DCEC47E-103D-A243-880D-AACA633D6DAD}" type="sibTrans" cxnId="{D0128E04-5157-594E-98CE-4F565C61412F}">
      <dgm:prSet/>
      <dgm:spPr/>
      <dgm:t>
        <a:bodyPr/>
        <a:lstStyle/>
        <a:p>
          <a:endParaRPr lang="zh-CN" altLang="en-US"/>
        </a:p>
      </dgm:t>
    </dgm:pt>
    <dgm:pt modelId="{1F8BF1A7-6E14-1940-B8C9-E9438060367A}" type="pres">
      <dgm:prSet presAssocID="{0B6E085B-F02C-8445-BDC9-1A59DAD90962}" presName="linear" presStyleCnt="0">
        <dgm:presLayoutVars>
          <dgm:animLvl val="lvl"/>
          <dgm:resizeHandles val="exact"/>
        </dgm:presLayoutVars>
      </dgm:prSet>
      <dgm:spPr/>
    </dgm:pt>
    <dgm:pt modelId="{A5B28F22-073B-5A48-A822-0280126189D0}" type="pres">
      <dgm:prSet presAssocID="{55BC0AA6-BDB8-9A4A-8370-609254742FC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18BB048-4443-5542-9856-23DBA8041161}" type="pres">
      <dgm:prSet presAssocID="{55BC0AA6-BDB8-9A4A-8370-609254742FCE}" presName="childText" presStyleLbl="revTx" presStyleIdx="0" presStyleCnt="3">
        <dgm:presLayoutVars>
          <dgm:bulletEnabled val="1"/>
        </dgm:presLayoutVars>
      </dgm:prSet>
      <dgm:spPr/>
    </dgm:pt>
    <dgm:pt modelId="{10B61C76-60F4-5541-A84B-2D1C4554A3B1}" type="pres">
      <dgm:prSet presAssocID="{89194F14-6918-884A-85B3-70E8D1A09B2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F0DC826-C30C-F84B-9CDE-E65EE12D2A68}" type="pres">
      <dgm:prSet presAssocID="{89194F14-6918-884A-85B3-70E8D1A09B20}" presName="childText" presStyleLbl="revTx" presStyleIdx="1" presStyleCnt="3">
        <dgm:presLayoutVars>
          <dgm:bulletEnabled val="1"/>
        </dgm:presLayoutVars>
      </dgm:prSet>
      <dgm:spPr/>
    </dgm:pt>
    <dgm:pt modelId="{2A3878BA-5A18-6E48-99AE-00D52490DFF4}" type="pres">
      <dgm:prSet presAssocID="{3D082265-0EB8-554D-B380-34841A0397B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FB66252-A20D-DE46-92AF-3697BD6763EB}" type="pres">
      <dgm:prSet presAssocID="{3D082265-0EB8-554D-B380-34841A0397BE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D0128E04-5157-594E-98CE-4F565C61412F}" srcId="{3D082265-0EB8-554D-B380-34841A0397BE}" destId="{277DB742-5866-3C4A-A77E-8EA2C580765A}" srcOrd="1" destOrd="0" parTransId="{CB62B54C-BD11-7743-B5ED-F088D430B5AC}" sibTransId="{3DCEC47E-103D-A243-880D-AACA633D6DAD}"/>
    <dgm:cxn modelId="{EFDD071E-2CAB-9D4D-BF4A-EBAFCE11B6A0}" type="presOf" srcId="{007452EA-9F23-3240-AD80-1C26CDD6DD99}" destId="{CF0DC826-C30C-F84B-9CDE-E65EE12D2A68}" srcOrd="0" destOrd="0" presId="urn:microsoft.com/office/officeart/2005/8/layout/vList2"/>
    <dgm:cxn modelId="{EA6EC32D-9A4B-994D-9402-E1DEB0818616}" srcId="{55BC0AA6-BDB8-9A4A-8370-609254742FCE}" destId="{3AB75D51-8148-E848-BA99-88F76DBE648A}" srcOrd="0" destOrd="0" parTransId="{BA4F60C7-9053-3C45-A605-EC50635BABC7}" sibTransId="{478B6AB5-58DF-BB4E-85CF-D3D97396428A}"/>
    <dgm:cxn modelId="{8AD92F2F-4913-9F43-9D33-76DE219AB0EF}" type="presOf" srcId="{95C598AA-7B16-6241-9937-63EF31705A78}" destId="{0FB66252-A20D-DE46-92AF-3697BD6763EB}" srcOrd="0" destOrd="0" presId="urn:microsoft.com/office/officeart/2005/8/layout/vList2"/>
    <dgm:cxn modelId="{B96DA937-6350-7244-8568-34F5B2ED3E1B}" srcId="{89194F14-6918-884A-85B3-70E8D1A09B20}" destId="{ECEE2EE6-479F-6842-8C86-0ABD5E9ACA1A}" srcOrd="1" destOrd="0" parTransId="{87491300-1D5F-944B-B4E8-EA025EBC1C65}" sibTransId="{EE3FF3AA-BF2A-B641-A0BF-B74AF3528DA8}"/>
    <dgm:cxn modelId="{362D8755-1E89-244E-8791-32A29411794F}" type="presOf" srcId="{ECEE2EE6-479F-6842-8C86-0ABD5E9ACA1A}" destId="{CF0DC826-C30C-F84B-9CDE-E65EE12D2A68}" srcOrd="0" destOrd="1" presId="urn:microsoft.com/office/officeart/2005/8/layout/vList2"/>
    <dgm:cxn modelId="{E8C55063-21DF-D543-8402-83F114E5DB07}" type="presOf" srcId="{55BC0AA6-BDB8-9A4A-8370-609254742FCE}" destId="{A5B28F22-073B-5A48-A822-0280126189D0}" srcOrd="0" destOrd="0" presId="urn:microsoft.com/office/officeart/2005/8/layout/vList2"/>
    <dgm:cxn modelId="{B70E2185-1D52-184D-9408-07FCEBFC6CFE}" srcId="{3D082265-0EB8-554D-B380-34841A0397BE}" destId="{95C598AA-7B16-6241-9937-63EF31705A78}" srcOrd="0" destOrd="0" parTransId="{2D8D69F7-A27D-1D4E-8358-F931CDCE4CEB}" sibTransId="{33C05CBA-E894-DA4D-8F06-0FEEE3BB8968}"/>
    <dgm:cxn modelId="{17AA868E-BED2-3244-AF1E-7D01BC4826B2}" type="presOf" srcId="{0B6E085B-F02C-8445-BDC9-1A59DAD90962}" destId="{1F8BF1A7-6E14-1940-B8C9-E9438060367A}" srcOrd="0" destOrd="0" presId="urn:microsoft.com/office/officeart/2005/8/layout/vList2"/>
    <dgm:cxn modelId="{41A7C097-BC24-7844-906C-BE078F3441DF}" srcId="{55BC0AA6-BDB8-9A4A-8370-609254742FCE}" destId="{3D15DBA8-4ADA-334E-A4B9-24ADD6356E9B}" srcOrd="1" destOrd="0" parTransId="{49C06EA5-1337-7E44-AA35-2B9E0090CC2C}" sibTransId="{DC03E5FD-4248-B543-8C35-8C8DFCF97ADD}"/>
    <dgm:cxn modelId="{B4817B9A-32B6-4E48-90C9-37119D5B0582}" srcId="{0B6E085B-F02C-8445-BDC9-1A59DAD90962}" destId="{55BC0AA6-BDB8-9A4A-8370-609254742FCE}" srcOrd="0" destOrd="0" parTransId="{97E39AF0-4E2A-C44B-8ABF-88C9CD9F1343}" sibTransId="{1E5C9BA9-79BE-E440-BB70-BD459719920A}"/>
    <dgm:cxn modelId="{9BC015A6-A331-334B-88E5-2F4DF55CCABB}" srcId="{0B6E085B-F02C-8445-BDC9-1A59DAD90962}" destId="{89194F14-6918-884A-85B3-70E8D1A09B20}" srcOrd="1" destOrd="0" parTransId="{CD5C53B2-AAAF-B341-B676-A797513E927E}" sibTransId="{4BCE309E-FB28-8944-A5F2-E4BED2662D60}"/>
    <dgm:cxn modelId="{35E59DA9-F3C3-3743-A0A6-35FB6067FCB0}" type="presOf" srcId="{277DB742-5866-3C4A-A77E-8EA2C580765A}" destId="{0FB66252-A20D-DE46-92AF-3697BD6763EB}" srcOrd="0" destOrd="1" presId="urn:microsoft.com/office/officeart/2005/8/layout/vList2"/>
    <dgm:cxn modelId="{B9EEEDAD-45BA-0141-8714-5D54C3387DE2}" type="presOf" srcId="{89194F14-6918-884A-85B3-70E8D1A09B20}" destId="{10B61C76-60F4-5541-A84B-2D1C4554A3B1}" srcOrd="0" destOrd="0" presId="urn:microsoft.com/office/officeart/2005/8/layout/vList2"/>
    <dgm:cxn modelId="{C4F18EB3-7690-0F40-BA8C-A6A2AD2CC2BC}" type="presOf" srcId="{3D082265-0EB8-554D-B380-34841A0397BE}" destId="{2A3878BA-5A18-6E48-99AE-00D52490DFF4}" srcOrd="0" destOrd="0" presId="urn:microsoft.com/office/officeart/2005/8/layout/vList2"/>
    <dgm:cxn modelId="{4C2E75B9-07AA-9546-9B72-8D20ED12E39C}" srcId="{89194F14-6918-884A-85B3-70E8D1A09B20}" destId="{007452EA-9F23-3240-AD80-1C26CDD6DD99}" srcOrd="0" destOrd="0" parTransId="{8E374084-C224-F44E-A755-4858567C4535}" sibTransId="{15D0E325-D8BF-684A-8DAB-FC3FD170488A}"/>
    <dgm:cxn modelId="{4C50DED5-2DD1-E849-8BFC-758F242F6C5B}" type="presOf" srcId="{3AB75D51-8148-E848-BA99-88F76DBE648A}" destId="{618BB048-4443-5542-9856-23DBA8041161}" srcOrd="0" destOrd="0" presId="urn:microsoft.com/office/officeart/2005/8/layout/vList2"/>
    <dgm:cxn modelId="{C4D27BDB-1A03-0046-B8F0-6FED207D7B1B}" srcId="{0B6E085B-F02C-8445-BDC9-1A59DAD90962}" destId="{3D082265-0EB8-554D-B380-34841A0397BE}" srcOrd="2" destOrd="0" parTransId="{50312709-867B-004C-9359-FAB2508412CD}" sibTransId="{39F281CD-A354-B64A-B079-E2DE2BCA5CE1}"/>
    <dgm:cxn modelId="{5BF3A3FC-31A0-1A4E-9192-DF271911FEC7}" type="presOf" srcId="{3D15DBA8-4ADA-334E-A4B9-24ADD6356E9B}" destId="{618BB048-4443-5542-9856-23DBA8041161}" srcOrd="0" destOrd="1" presId="urn:microsoft.com/office/officeart/2005/8/layout/vList2"/>
    <dgm:cxn modelId="{220F68A3-D662-594A-A365-B7AC617DE9E9}" type="presParOf" srcId="{1F8BF1A7-6E14-1940-B8C9-E9438060367A}" destId="{A5B28F22-073B-5A48-A822-0280126189D0}" srcOrd="0" destOrd="0" presId="urn:microsoft.com/office/officeart/2005/8/layout/vList2"/>
    <dgm:cxn modelId="{EB8238B5-AFBB-244C-B377-046D61A1BDE8}" type="presParOf" srcId="{1F8BF1A7-6E14-1940-B8C9-E9438060367A}" destId="{618BB048-4443-5542-9856-23DBA8041161}" srcOrd="1" destOrd="0" presId="urn:microsoft.com/office/officeart/2005/8/layout/vList2"/>
    <dgm:cxn modelId="{6B1535A9-0C77-1246-B57A-B1BB4AF79947}" type="presParOf" srcId="{1F8BF1A7-6E14-1940-B8C9-E9438060367A}" destId="{10B61C76-60F4-5541-A84B-2D1C4554A3B1}" srcOrd="2" destOrd="0" presId="urn:microsoft.com/office/officeart/2005/8/layout/vList2"/>
    <dgm:cxn modelId="{D6079185-A50B-7A43-901B-3A3BB62DD85E}" type="presParOf" srcId="{1F8BF1A7-6E14-1940-B8C9-E9438060367A}" destId="{CF0DC826-C30C-F84B-9CDE-E65EE12D2A68}" srcOrd="3" destOrd="0" presId="urn:microsoft.com/office/officeart/2005/8/layout/vList2"/>
    <dgm:cxn modelId="{0F75ADE3-17D6-F948-B387-E7F747CBC698}" type="presParOf" srcId="{1F8BF1A7-6E14-1940-B8C9-E9438060367A}" destId="{2A3878BA-5A18-6E48-99AE-00D52490DFF4}" srcOrd="4" destOrd="0" presId="urn:microsoft.com/office/officeart/2005/8/layout/vList2"/>
    <dgm:cxn modelId="{96378C13-696E-0948-9195-4DB4282711D1}" type="presParOf" srcId="{1F8BF1A7-6E14-1940-B8C9-E9438060367A}" destId="{0FB66252-A20D-DE46-92AF-3697BD6763E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137FFAC8-9A46-9D47-94C6-079B7DFFD8DB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E14E31B7-8513-104A-93B8-0F3DC9D2DF73}">
      <dgm:prSet phldrT="[文本]"/>
      <dgm:spPr/>
      <dgm:t>
        <a:bodyPr/>
        <a:lstStyle/>
        <a:p>
          <a:r>
            <a:rPr lang="zh-CN" altLang="en-US" dirty="0"/>
            <a:t>组件就是“一小块”界面</a:t>
          </a:r>
        </a:p>
      </dgm:t>
    </dgm:pt>
    <dgm:pt modelId="{EA20D7B9-4E39-D349-AAE3-268EBBC5CCE4}" type="parTrans" cxnId="{A6241241-E96B-A544-8666-2CD5DF1A8E29}">
      <dgm:prSet/>
      <dgm:spPr/>
      <dgm:t>
        <a:bodyPr/>
        <a:lstStyle/>
        <a:p>
          <a:endParaRPr lang="zh-CN" altLang="en-US"/>
        </a:p>
      </dgm:t>
    </dgm:pt>
    <dgm:pt modelId="{323837A1-F208-434C-8235-E0606220E845}" type="sibTrans" cxnId="{A6241241-E96B-A544-8666-2CD5DF1A8E29}">
      <dgm:prSet/>
      <dgm:spPr/>
      <dgm:t>
        <a:bodyPr/>
        <a:lstStyle/>
        <a:p>
          <a:endParaRPr lang="zh-CN" altLang="en-US"/>
        </a:p>
      </dgm:t>
    </dgm:pt>
    <dgm:pt modelId="{1F0469CC-43D4-234E-B252-93B1CEAD24D6}">
      <dgm:prSet phldrT="[文本]"/>
      <dgm:spPr/>
      <dgm:t>
        <a:bodyPr/>
        <a:lstStyle/>
        <a:p>
          <a:r>
            <a:rPr lang="zh-CN" altLang="en-US" dirty="0"/>
            <a:t>它表达一定的信息</a:t>
          </a:r>
        </a:p>
      </dgm:t>
    </dgm:pt>
    <dgm:pt modelId="{C88622A7-2067-7C4E-9502-F3A3D42CFDE9}" type="parTrans" cxnId="{8C2B541F-FC67-2448-92E8-2F2CAA8B5B91}">
      <dgm:prSet/>
      <dgm:spPr/>
      <dgm:t>
        <a:bodyPr/>
        <a:lstStyle/>
        <a:p>
          <a:endParaRPr lang="zh-CN" altLang="en-US"/>
        </a:p>
      </dgm:t>
    </dgm:pt>
    <dgm:pt modelId="{C5ADEF69-1946-1C4F-8EC9-AE22BFFC3C00}" type="sibTrans" cxnId="{8C2B541F-FC67-2448-92E8-2F2CAA8B5B91}">
      <dgm:prSet/>
      <dgm:spPr/>
      <dgm:t>
        <a:bodyPr/>
        <a:lstStyle/>
        <a:p>
          <a:endParaRPr lang="zh-CN" altLang="en-US"/>
        </a:p>
      </dgm:t>
    </dgm:pt>
    <dgm:pt modelId="{713E5121-C2DF-A544-81D5-78DC824BE75E}">
      <dgm:prSet phldrT="[文本]"/>
      <dgm:spPr/>
      <dgm:t>
        <a:bodyPr/>
        <a:lstStyle/>
        <a:p>
          <a:r>
            <a:rPr lang="zh-CN" altLang="en-US" dirty="0"/>
            <a:t>组件是递归的</a:t>
          </a:r>
        </a:p>
      </dgm:t>
    </dgm:pt>
    <dgm:pt modelId="{B3DC343A-6034-A049-B1B1-79FA4A90DDCB}" type="parTrans" cxnId="{13DBDD6E-A14B-FA43-A99D-3EC8880178EF}">
      <dgm:prSet/>
      <dgm:spPr/>
      <dgm:t>
        <a:bodyPr/>
        <a:lstStyle/>
        <a:p>
          <a:endParaRPr lang="zh-CN" altLang="en-US"/>
        </a:p>
      </dgm:t>
    </dgm:pt>
    <dgm:pt modelId="{061D0DDB-C6BE-E647-A7FD-F531E55CE345}" type="sibTrans" cxnId="{13DBDD6E-A14B-FA43-A99D-3EC8880178EF}">
      <dgm:prSet/>
      <dgm:spPr/>
      <dgm:t>
        <a:bodyPr/>
        <a:lstStyle/>
        <a:p>
          <a:endParaRPr lang="zh-CN" altLang="en-US"/>
        </a:p>
      </dgm:t>
    </dgm:pt>
    <dgm:pt modelId="{2F7EF2ED-D8E7-534C-9330-33373D873D63}">
      <dgm:prSet phldrT="[文本]"/>
      <dgm:spPr/>
      <dgm:t>
        <a:bodyPr/>
        <a:lstStyle/>
        <a:p>
          <a:r>
            <a:rPr lang="zh-CN" altLang="en-US" dirty="0"/>
            <a:t>页面本身就是组件</a:t>
          </a:r>
        </a:p>
      </dgm:t>
    </dgm:pt>
    <dgm:pt modelId="{F9F18623-9D2E-B34A-9800-5D954988B5D1}" type="parTrans" cxnId="{5043D09E-6498-2842-9A72-107FAD319BD9}">
      <dgm:prSet/>
      <dgm:spPr/>
      <dgm:t>
        <a:bodyPr/>
        <a:lstStyle/>
        <a:p>
          <a:endParaRPr lang="zh-CN" altLang="en-US"/>
        </a:p>
      </dgm:t>
    </dgm:pt>
    <dgm:pt modelId="{179ED329-5224-8945-8F4F-1990AAB56F8E}" type="sibTrans" cxnId="{5043D09E-6498-2842-9A72-107FAD319BD9}">
      <dgm:prSet/>
      <dgm:spPr/>
      <dgm:t>
        <a:bodyPr/>
        <a:lstStyle/>
        <a:p>
          <a:endParaRPr lang="zh-CN" altLang="en-US"/>
        </a:p>
      </dgm:t>
    </dgm:pt>
    <dgm:pt modelId="{F31F3BB7-A545-9449-83B9-2CD119F54679}">
      <dgm:prSet phldrT="[文本]"/>
      <dgm:spPr/>
      <dgm:t>
        <a:bodyPr/>
        <a:lstStyle/>
        <a:p>
          <a:r>
            <a:rPr lang="zh-CN" altLang="en-US" dirty="0"/>
            <a:t>它具有一定的样式</a:t>
          </a:r>
        </a:p>
      </dgm:t>
    </dgm:pt>
    <dgm:pt modelId="{B4BE179E-DD87-6741-A123-2D38C7EB6F9C}" type="parTrans" cxnId="{4FA8C4C8-6F4A-9149-8A31-8D64E419AE0D}">
      <dgm:prSet/>
      <dgm:spPr/>
      <dgm:t>
        <a:bodyPr/>
        <a:lstStyle/>
        <a:p>
          <a:endParaRPr lang="zh-CN" altLang="en-US"/>
        </a:p>
      </dgm:t>
    </dgm:pt>
    <dgm:pt modelId="{CC3EA284-E0C7-B24A-8E46-76BEFA582583}" type="sibTrans" cxnId="{4FA8C4C8-6F4A-9149-8A31-8D64E419AE0D}">
      <dgm:prSet/>
      <dgm:spPr/>
      <dgm:t>
        <a:bodyPr/>
        <a:lstStyle/>
        <a:p>
          <a:endParaRPr lang="zh-CN" altLang="en-US"/>
        </a:p>
      </dgm:t>
    </dgm:pt>
    <dgm:pt modelId="{36782B81-F4E1-E04E-88CF-4146FBD57E96}">
      <dgm:prSet phldrT="[文本]"/>
      <dgm:spPr/>
      <dgm:t>
        <a:bodyPr/>
        <a:lstStyle/>
        <a:p>
          <a:r>
            <a:rPr lang="zh-CN" altLang="en-US" dirty="0"/>
            <a:t>它支持一定的交互</a:t>
          </a:r>
        </a:p>
      </dgm:t>
    </dgm:pt>
    <dgm:pt modelId="{783618B3-272F-EA45-9520-9CDC3939CA2E}" type="parTrans" cxnId="{304415C4-A363-8946-8C37-13003B5ECA99}">
      <dgm:prSet/>
      <dgm:spPr/>
      <dgm:t>
        <a:bodyPr/>
        <a:lstStyle/>
        <a:p>
          <a:endParaRPr lang="zh-CN" altLang="en-US"/>
        </a:p>
      </dgm:t>
    </dgm:pt>
    <dgm:pt modelId="{45F0DE1E-A474-0240-A6DA-D29024A5662D}" type="sibTrans" cxnId="{304415C4-A363-8946-8C37-13003B5ECA99}">
      <dgm:prSet/>
      <dgm:spPr/>
      <dgm:t>
        <a:bodyPr/>
        <a:lstStyle/>
        <a:p>
          <a:endParaRPr lang="zh-CN" altLang="en-US"/>
        </a:p>
      </dgm:t>
    </dgm:pt>
    <dgm:pt modelId="{FFA42022-B6D7-7B46-BAF4-210D2A29979B}">
      <dgm:prSet phldrT="[文本]"/>
      <dgm:spPr/>
      <dgm:t>
        <a:bodyPr/>
        <a:lstStyle/>
        <a:p>
          <a:r>
            <a:rPr lang="zh-CN" altLang="en-US" dirty="0"/>
            <a:t>页面也是一棵组件树</a:t>
          </a:r>
        </a:p>
      </dgm:t>
    </dgm:pt>
    <dgm:pt modelId="{49BE6909-2AD5-B643-8740-D3078574A2F7}" type="parTrans" cxnId="{8C34D4C7-AFC1-E44A-A12F-908092FEB3D0}">
      <dgm:prSet/>
      <dgm:spPr/>
      <dgm:t>
        <a:bodyPr/>
        <a:lstStyle/>
        <a:p>
          <a:endParaRPr lang="zh-CN" altLang="en-US"/>
        </a:p>
      </dgm:t>
    </dgm:pt>
    <dgm:pt modelId="{5A7B8E75-881B-394B-97A7-F817212B97F8}" type="sibTrans" cxnId="{8C34D4C7-AFC1-E44A-A12F-908092FEB3D0}">
      <dgm:prSet/>
      <dgm:spPr/>
      <dgm:t>
        <a:bodyPr/>
        <a:lstStyle/>
        <a:p>
          <a:endParaRPr lang="zh-CN" altLang="en-US"/>
        </a:p>
      </dgm:t>
    </dgm:pt>
    <dgm:pt modelId="{C69FD87B-10DC-5E40-99E3-8737FB770715}">
      <dgm:prSet phldrT="[文本]"/>
      <dgm:spPr/>
      <dgm:t>
        <a:bodyPr/>
        <a:lstStyle/>
        <a:p>
          <a:r>
            <a:rPr lang="zh-CN" altLang="en-US" dirty="0"/>
            <a:t>组件是一种类，它同样要遵循 </a:t>
          </a:r>
          <a:r>
            <a:rPr lang="en-US" altLang="zh-CN" dirty="0"/>
            <a:t>SOLID</a:t>
          </a:r>
          <a:r>
            <a:rPr lang="zh-CN" altLang="en-US" dirty="0"/>
            <a:t> 原则</a:t>
          </a:r>
        </a:p>
      </dgm:t>
    </dgm:pt>
    <dgm:pt modelId="{AFF17D48-2D00-104F-8589-A13B08D390E7}" type="parTrans" cxnId="{3893B93E-5E7C-234F-B081-3F7CC39019D6}">
      <dgm:prSet/>
      <dgm:spPr/>
      <dgm:t>
        <a:bodyPr/>
        <a:lstStyle/>
        <a:p>
          <a:endParaRPr lang="zh-CN" altLang="en-US"/>
        </a:p>
      </dgm:t>
    </dgm:pt>
    <dgm:pt modelId="{FAC7B683-7C00-8A47-B30A-07B36EDDDBE0}" type="sibTrans" cxnId="{3893B93E-5E7C-234F-B081-3F7CC39019D6}">
      <dgm:prSet/>
      <dgm:spPr/>
      <dgm:t>
        <a:bodyPr/>
        <a:lstStyle/>
        <a:p>
          <a:endParaRPr lang="zh-CN" altLang="en-US"/>
        </a:p>
      </dgm:t>
    </dgm:pt>
    <dgm:pt modelId="{500B0A5B-DD34-BD47-8544-E0BD801EA1CA}" type="pres">
      <dgm:prSet presAssocID="{137FFAC8-9A46-9D47-94C6-079B7DFFD8DB}" presName="linear" presStyleCnt="0">
        <dgm:presLayoutVars>
          <dgm:animLvl val="lvl"/>
          <dgm:resizeHandles val="exact"/>
        </dgm:presLayoutVars>
      </dgm:prSet>
      <dgm:spPr/>
    </dgm:pt>
    <dgm:pt modelId="{747246F3-35A9-6A4E-873D-A269E4B55693}" type="pres">
      <dgm:prSet presAssocID="{E14E31B7-8513-104A-93B8-0F3DC9D2DF7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C8ED388-0FC0-FE47-853C-534E93712726}" type="pres">
      <dgm:prSet presAssocID="{E14E31B7-8513-104A-93B8-0F3DC9D2DF73}" presName="childText" presStyleLbl="revTx" presStyleIdx="0" presStyleCnt="2">
        <dgm:presLayoutVars>
          <dgm:bulletEnabled val="1"/>
        </dgm:presLayoutVars>
      </dgm:prSet>
      <dgm:spPr/>
    </dgm:pt>
    <dgm:pt modelId="{25D5C24C-BA12-7C4B-8928-7B1DA54A1523}" type="pres">
      <dgm:prSet presAssocID="{713E5121-C2DF-A544-81D5-78DC824BE75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47C2B90-8722-EE44-A81D-011F84929351}" type="pres">
      <dgm:prSet presAssocID="{713E5121-C2DF-A544-81D5-78DC824BE75E}" presName="childText" presStyleLbl="revTx" presStyleIdx="1" presStyleCnt="2">
        <dgm:presLayoutVars>
          <dgm:bulletEnabled val="1"/>
        </dgm:presLayoutVars>
      </dgm:prSet>
      <dgm:spPr/>
    </dgm:pt>
    <dgm:pt modelId="{6F450F6D-8BE1-CB47-BF2F-E4B4E60430F0}" type="pres">
      <dgm:prSet presAssocID="{C69FD87B-10DC-5E40-99E3-8737FB77071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965F117-C511-814E-AA57-EADF8C2FC91F}" type="presOf" srcId="{FFA42022-B6D7-7B46-BAF4-210D2A29979B}" destId="{647C2B90-8722-EE44-A81D-011F84929351}" srcOrd="0" destOrd="1" presId="urn:microsoft.com/office/officeart/2005/8/layout/vList2"/>
    <dgm:cxn modelId="{E774CF18-247C-B64A-A381-D93CA4F0CE09}" type="presOf" srcId="{1F0469CC-43D4-234E-B252-93B1CEAD24D6}" destId="{9C8ED388-0FC0-FE47-853C-534E93712726}" srcOrd="0" destOrd="0" presId="urn:microsoft.com/office/officeart/2005/8/layout/vList2"/>
    <dgm:cxn modelId="{8C2B541F-FC67-2448-92E8-2F2CAA8B5B91}" srcId="{E14E31B7-8513-104A-93B8-0F3DC9D2DF73}" destId="{1F0469CC-43D4-234E-B252-93B1CEAD24D6}" srcOrd="0" destOrd="0" parTransId="{C88622A7-2067-7C4E-9502-F3A3D42CFDE9}" sibTransId="{C5ADEF69-1946-1C4F-8EC9-AE22BFFC3C00}"/>
    <dgm:cxn modelId="{B2D48C22-E76E-D843-9649-A9F3FF32B4E9}" type="presOf" srcId="{137FFAC8-9A46-9D47-94C6-079B7DFFD8DB}" destId="{500B0A5B-DD34-BD47-8544-E0BD801EA1CA}" srcOrd="0" destOrd="0" presId="urn:microsoft.com/office/officeart/2005/8/layout/vList2"/>
    <dgm:cxn modelId="{3893B93E-5E7C-234F-B081-3F7CC39019D6}" srcId="{137FFAC8-9A46-9D47-94C6-079B7DFFD8DB}" destId="{C69FD87B-10DC-5E40-99E3-8737FB770715}" srcOrd="2" destOrd="0" parTransId="{AFF17D48-2D00-104F-8589-A13B08D390E7}" sibTransId="{FAC7B683-7C00-8A47-B30A-07B36EDDDBE0}"/>
    <dgm:cxn modelId="{A6241241-E96B-A544-8666-2CD5DF1A8E29}" srcId="{137FFAC8-9A46-9D47-94C6-079B7DFFD8DB}" destId="{E14E31B7-8513-104A-93B8-0F3DC9D2DF73}" srcOrd="0" destOrd="0" parTransId="{EA20D7B9-4E39-D349-AAE3-268EBBC5CCE4}" sibTransId="{323837A1-F208-434C-8235-E0606220E845}"/>
    <dgm:cxn modelId="{0A4BD555-DFD0-C54D-B049-B88BA401BD4C}" type="presOf" srcId="{E14E31B7-8513-104A-93B8-0F3DC9D2DF73}" destId="{747246F3-35A9-6A4E-873D-A269E4B55693}" srcOrd="0" destOrd="0" presId="urn:microsoft.com/office/officeart/2005/8/layout/vList2"/>
    <dgm:cxn modelId="{13DBDD6E-A14B-FA43-A99D-3EC8880178EF}" srcId="{137FFAC8-9A46-9D47-94C6-079B7DFFD8DB}" destId="{713E5121-C2DF-A544-81D5-78DC824BE75E}" srcOrd="1" destOrd="0" parTransId="{B3DC343A-6034-A049-B1B1-79FA4A90DDCB}" sibTransId="{061D0DDB-C6BE-E647-A7FD-F531E55CE345}"/>
    <dgm:cxn modelId="{5C7B6481-D7A9-3A4F-9F2A-C241DFBAEA59}" type="presOf" srcId="{2F7EF2ED-D8E7-534C-9330-33373D873D63}" destId="{647C2B90-8722-EE44-A81D-011F84929351}" srcOrd="0" destOrd="0" presId="urn:microsoft.com/office/officeart/2005/8/layout/vList2"/>
    <dgm:cxn modelId="{5043D09E-6498-2842-9A72-107FAD319BD9}" srcId="{713E5121-C2DF-A544-81D5-78DC824BE75E}" destId="{2F7EF2ED-D8E7-534C-9330-33373D873D63}" srcOrd="0" destOrd="0" parTransId="{F9F18623-9D2E-B34A-9800-5D954988B5D1}" sibTransId="{179ED329-5224-8945-8F4F-1990AAB56F8E}"/>
    <dgm:cxn modelId="{63287EA8-6284-A440-826A-DFAB9DE85E8C}" type="presOf" srcId="{36782B81-F4E1-E04E-88CF-4146FBD57E96}" destId="{9C8ED388-0FC0-FE47-853C-534E93712726}" srcOrd="0" destOrd="2" presId="urn:microsoft.com/office/officeart/2005/8/layout/vList2"/>
    <dgm:cxn modelId="{E14F72B1-DE8F-FA4C-AF0E-04BD0B5522D3}" type="presOf" srcId="{F31F3BB7-A545-9449-83B9-2CD119F54679}" destId="{9C8ED388-0FC0-FE47-853C-534E93712726}" srcOrd="0" destOrd="1" presId="urn:microsoft.com/office/officeart/2005/8/layout/vList2"/>
    <dgm:cxn modelId="{304415C4-A363-8946-8C37-13003B5ECA99}" srcId="{E14E31B7-8513-104A-93B8-0F3DC9D2DF73}" destId="{36782B81-F4E1-E04E-88CF-4146FBD57E96}" srcOrd="2" destOrd="0" parTransId="{783618B3-272F-EA45-9520-9CDC3939CA2E}" sibTransId="{45F0DE1E-A474-0240-A6DA-D29024A5662D}"/>
    <dgm:cxn modelId="{8C34D4C7-AFC1-E44A-A12F-908092FEB3D0}" srcId="{713E5121-C2DF-A544-81D5-78DC824BE75E}" destId="{FFA42022-B6D7-7B46-BAF4-210D2A29979B}" srcOrd="1" destOrd="0" parTransId="{49BE6909-2AD5-B643-8740-D3078574A2F7}" sibTransId="{5A7B8E75-881B-394B-97A7-F817212B97F8}"/>
    <dgm:cxn modelId="{4FA8C4C8-6F4A-9149-8A31-8D64E419AE0D}" srcId="{E14E31B7-8513-104A-93B8-0F3DC9D2DF73}" destId="{F31F3BB7-A545-9449-83B9-2CD119F54679}" srcOrd="1" destOrd="0" parTransId="{B4BE179E-DD87-6741-A123-2D38C7EB6F9C}" sibTransId="{CC3EA284-E0C7-B24A-8E46-76BEFA582583}"/>
    <dgm:cxn modelId="{C119C5CC-8FF6-1C41-AD12-D9840623A40B}" type="presOf" srcId="{713E5121-C2DF-A544-81D5-78DC824BE75E}" destId="{25D5C24C-BA12-7C4B-8928-7B1DA54A1523}" srcOrd="0" destOrd="0" presId="urn:microsoft.com/office/officeart/2005/8/layout/vList2"/>
    <dgm:cxn modelId="{2C07E7F8-CD97-5246-8626-92B3179EF627}" type="presOf" srcId="{C69FD87B-10DC-5E40-99E3-8737FB770715}" destId="{6F450F6D-8BE1-CB47-BF2F-E4B4E60430F0}" srcOrd="0" destOrd="0" presId="urn:microsoft.com/office/officeart/2005/8/layout/vList2"/>
    <dgm:cxn modelId="{FF06B49F-A044-A342-B1EA-A62929132ACC}" type="presParOf" srcId="{500B0A5B-DD34-BD47-8544-E0BD801EA1CA}" destId="{747246F3-35A9-6A4E-873D-A269E4B55693}" srcOrd="0" destOrd="0" presId="urn:microsoft.com/office/officeart/2005/8/layout/vList2"/>
    <dgm:cxn modelId="{49A2FBFA-34BC-A84F-B517-ED64AD943A5F}" type="presParOf" srcId="{500B0A5B-DD34-BD47-8544-E0BD801EA1CA}" destId="{9C8ED388-0FC0-FE47-853C-534E93712726}" srcOrd="1" destOrd="0" presId="urn:microsoft.com/office/officeart/2005/8/layout/vList2"/>
    <dgm:cxn modelId="{C0256564-0545-5F48-9E53-617F444F4C0F}" type="presParOf" srcId="{500B0A5B-DD34-BD47-8544-E0BD801EA1CA}" destId="{25D5C24C-BA12-7C4B-8928-7B1DA54A1523}" srcOrd="2" destOrd="0" presId="urn:microsoft.com/office/officeart/2005/8/layout/vList2"/>
    <dgm:cxn modelId="{7424B757-032E-F04E-BB30-E3AE4EDF774F}" type="presParOf" srcId="{500B0A5B-DD34-BD47-8544-E0BD801EA1CA}" destId="{647C2B90-8722-EE44-A81D-011F84929351}" srcOrd="3" destOrd="0" presId="urn:microsoft.com/office/officeart/2005/8/layout/vList2"/>
    <dgm:cxn modelId="{0BB2C0C7-4714-464F-8DC6-E4EE0B0DC5F2}" type="presParOf" srcId="{500B0A5B-DD34-BD47-8544-E0BD801EA1CA}" destId="{6F450F6D-8BE1-CB47-BF2F-E4B4E60430F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56366AAF-A940-4B49-9E7B-7A35C0739E6C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090025A7-2EB1-1043-8532-B569F1CE2DC9}">
      <dgm:prSet phldrT="[文本]"/>
      <dgm:spPr/>
      <dgm:t>
        <a:bodyPr/>
        <a:lstStyle/>
        <a:p>
          <a:r>
            <a:rPr lang="zh-CN" altLang="en-US" dirty="0"/>
            <a:t>组件类：</a:t>
          </a:r>
          <a:r>
            <a:rPr lang="en-US" altLang="zh-CN" dirty="0"/>
            <a:t>TS</a:t>
          </a:r>
          <a:endParaRPr lang="zh-CN" altLang="en-US" dirty="0"/>
        </a:p>
      </dgm:t>
    </dgm:pt>
    <dgm:pt modelId="{8A38E796-2E60-634F-AE70-47F4C431FE46}" type="parTrans" cxnId="{7F50C3F9-B7A1-8A48-B9C2-81705FAC6DB4}">
      <dgm:prSet/>
      <dgm:spPr/>
      <dgm:t>
        <a:bodyPr/>
        <a:lstStyle/>
        <a:p>
          <a:endParaRPr lang="zh-CN" altLang="en-US"/>
        </a:p>
      </dgm:t>
    </dgm:pt>
    <dgm:pt modelId="{9BC4A711-51B8-5E48-8C5B-586972D473D5}" type="sibTrans" cxnId="{7F50C3F9-B7A1-8A48-B9C2-81705FAC6DB4}">
      <dgm:prSet/>
      <dgm:spPr/>
      <dgm:t>
        <a:bodyPr/>
        <a:lstStyle/>
        <a:p>
          <a:endParaRPr lang="zh-CN" altLang="en-US"/>
        </a:p>
      </dgm:t>
    </dgm:pt>
    <dgm:pt modelId="{E9B7FE99-359E-7049-A756-E1E43E68EBEA}">
      <dgm:prSet phldrT="[文本]"/>
      <dgm:spPr/>
      <dgm:t>
        <a:bodyPr/>
        <a:lstStyle/>
        <a:p>
          <a:r>
            <a:rPr lang="zh-CN" altLang="en-US" dirty="0"/>
            <a:t>动态信息与交互逻辑</a:t>
          </a:r>
        </a:p>
      </dgm:t>
    </dgm:pt>
    <dgm:pt modelId="{35B9B81A-0CA2-AF43-B087-848AB0407BBA}" type="parTrans" cxnId="{E527D7BE-61C1-3F4C-8DCA-951C397A7B58}">
      <dgm:prSet/>
      <dgm:spPr/>
      <dgm:t>
        <a:bodyPr/>
        <a:lstStyle/>
        <a:p>
          <a:endParaRPr lang="zh-CN" altLang="en-US"/>
        </a:p>
      </dgm:t>
    </dgm:pt>
    <dgm:pt modelId="{BF825A1F-B614-1642-91AE-8C1E81474FF1}" type="sibTrans" cxnId="{E527D7BE-61C1-3F4C-8DCA-951C397A7B58}">
      <dgm:prSet/>
      <dgm:spPr/>
      <dgm:t>
        <a:bodyPr/>
        <a:lstStyle/>
        <a:p>
          <a:endParaRPr lang="zh-CN" altLang="en-US"/>
        </a:p>
      </dgm:t>
    </dgm:pt>
    <dgm:pt modelId="{BFA79FC0-C279-2447-84B9-659A12466715}">
      <dgm:prSet phldrT="[文本]"/>
      <dgm:spPr/>
      <dgm:t>
        <a:bodyPr/>
        <a:lstStyle/>
        <a:p>
          <a:r>
            <a:rPr lang="zh-CN" altLang="en-US" dirty="0"/>
            <a:t>模板：</a:t>
          </a:r>
          <a:r>
            <a:rPr lang="en-US" altLang="zh-CN" dirty="0"/>
            <a:t>HTML</a:t>
          </a:r>
          <a:endParaRPr lang="zh-CN" altLang="en-US" dirty="0"/>
        </a:p>
      </dgm:t>
    </dgm:pt>
    <dgm:pt modelId="{F7EB2CD3-30D5-D041-B219-9F126C10395D}" type="parTrans" cxnId="{1D0AB820-C30D-BA43-8279-94B33C18EFDE}">
      <dgm:prSet/>
      <dgm:spPr/>
      <dgm:t>
        <a:bodyPr/>
        <a:lstStyle/>
        <a:p>
          <a:endParaRPr lang="zh-CN" altLang="en-US"/>
        </a:p>
      </dgm:t>
    </dgm:pt>
    <dgm:pt modelId="{6F7E3170-4BAA-DA47-AC5B-1C9507D45596}" type="sibTrans" cxnId="{1D0AB820-C30D-BA43-8279-94B33C18EFDE}">
      <dgm:prSet/>
      <dgm:spPr/>
      <dgm:t>
        <a:bodyPr/>
        <a:lstStyle/>
        <a:p>
          <a:endParaRPr lang="zh-CN" altLang="en-US"/>
        </a:p>
      </dgm:t>
    </dgm:pt>
    <dgm:pt modelId="{83055EF9-2A1C-5244-A44B-928BC67266E9}">
      <dgm:prSet phldrT="[文本]"/>
      <dgm:spPr/>
      <dgm:t>
        <a:bodyPr/>
        <a:lstStyle/>
        <a:p>
          <a:r>
            <a:rPr lang="zh-CN" altLang="en-US" dirty="0"/>
            <a:t>样式表：</a:t>
          </a:r>
          <a:r>
            <a:rPr lang="en-US" altLang="zh-CN" dirty="0"/>
            <a:t>CSS</a:t>
          </a:r>
          <a:endParaRPr lang="zh-CN" altLang="en-US" dirty="0"/>
        </a:p>
      </dgm:t>
    </dgm:pt>
    <dgm:pt modelId="{AC0498A5-1EBA-E543-B3CE-A77D0C9F014B}" type="parTrans" cxnId="{DA904779-7D52-ED41-8EA5-8ABCE050D806}">
      <dgm:prSet/>
      <dgm:spPr/>
      <dgm:t>
        <a:bodyPr/>
        <a:lstStyle/>
        <a:p>
          <a:endParaRPr lang="zh-CN" altLang="en-US"/>
        </a:p>
      </dgm:t>
    </dgm:pt>
    <dgm:pt modelId="{9D3C63C1-DCDF-9347-A801-775B0D76C03A}" type="sibTrans" cxnId="{DA904779-7D52-ED41-8EA5-8ABCE050D806}">
      <dgm:prSet/>
      <dgm:spPr/>
      <dgm:t>
        <a:bodyPr/>
        <a:lstStyle/>
        <a:p>
          <a:endParaRPr lang="zh-CN" altLang="en-US"/>
        </a:p>
      </dgm:t>
    </dgm:pt>
    <dgm:pt modelId="{2D653417-D42D-4A45-9159-5800C3591B7F}">
      <dgm:prSet phldrT="[文本]"/>
      <dgm:spPr/>
      <dgm:t>
        <a:bodyPr/>
        <a:lstStyle/>
        <a:p>
          <a:r>
            <a:rPr lang="zh-CN" altLang="en-US" dirty="0"/>
            <a:t>外观</a:t>
          </a:r>
        </a:p>
      </dgm:t>
    </dgm:pt>
    <dgm:pt modelId="{FC976D5A-44EF-A745-B83A-6B2DA81C3988}" type="parTrans" cxnId="{27D77984-20ED-6947-849A-CACD8C45669C}">
      <dgm:prSet/>
      <dgm:spPr/>
      <dgm:t>
        <a:bodyPr/>
        <a:lstStyle/>
        <a:p>
          <a:endParaRPr lang="zh-CN" altLang="en-US"/>
        </a:p>
      </dgm:t>
    </dgm:pt>
    <dgm:pt modelId="{FCEBB0A4-D7E0-5348-9B51-8B87A9A241C6}" type="sibTrans" cxnId="{27D77984-20ED-6947-849A-CACD8C45669C}">
      <dgm:prSet/>
      <dgm:spPr/>
      <dgm:t>
        <a:bodyPr/>
        <a:lstStyle/>
        <a:p>
          <a:endParaRPr lang="zh-CN" altLang="en-US"/>
        </a:p>
      </dgm:t>
    </dgm:pt>
    <dgm:pt modelId="{B745BDFB-607F-F344-A57A-C18B7AEAC487}">
      <dgm:prSet phldrT="[文本]"/>
      <dgm:spPr/>
      <dgm:t>
        <a:bodyPr/>
        <a:lstStyle/>
        <a:p>
          <a:r>
            <a:rPr lang="zh-CN" altLang="en-US" dirty="0"/>
            <a:t>静态信息</a:t>
          </a:r>
        </a:p>
      </dgm:t>
    </dgm:pt>
    <dgm:pt modelId="{2FBC0B5D-1524-E841-B0B5-69B671830C18}" type="parTrans" cxnId="{3A949B23-7D3D-AD48-B28D-0E03141B3059}">
      <dgm:prSet/>
      <dgm:spPr/>
      <dgm:t>
        <a:bodyPr/>
        <a:lstStyle/>
        <a:p>
          <a:endParaRPr lang="zh-CN" altLang="en-US"/>
        </a:p>
      </dgm:t>
    </dgm:pt>
    <dgm:pt modelId="{A39F6E41-1232-CD4C-9807-2DBD4D7C3AC8}" type="sibTrans" cxnId="{3A949B23-7D3D-AD48-B28D-0E03141B3059}">
      <dgm:prSet/>
      <dgm:spPr/>
      <dgm:t>
        <a:bodyPr/>
        <a:lstStyle/>
        <a:p>
          <a:endParaRPr lang="zh-CN" altLang="en-US"/>
        </a:p>
      </dgm:t>
    </dgm:pt>
    <dgm:pt modelId="{BE2FFF33-3945-B040-985C-13312127EF6E}">
      <dgm:prSet phldrT="[文本]"/>
      <dgm:spPr/>
      <dgm:t>
        <a:bodyPr/>
        <a:lstStyle/>
        <a:p>
          <a:r>
            <a:rPr lang="zh-CN" altLang="en-US" dirty="0"/>
            <a:t>也就是模型与视图模型，但主要是视图模型</a:t>
          </a:r>
        </a:p>
      </dgm:t>
    </dgm:pt>
    <dgm:pt modelId="{15827BA4-BC23-5640-8FB0-7A27AC19B6CD}" type="parTrans" cxnId="{FD950F3A-B056-6E4D-89C4-A789D56ECC83}">
      <dgm:prSet/>
      <dgm:spPr/>
      <dgm:t>
        <a:bodyPr/>
        <a:lstStyle/>
        <a:p>
          <a:endParaRPr lang="zh-CN" altLang="en-US"/>
        </a:p>
      </dgm:t>
    </dgm:pt>
    <dgm:pt modelId="{5F506161-0E0B-1D4A-AA9F-04E00EDEF897}" type="sibTrans" cxnId="{FD950F3A-B056-6E4D-89C4-A789D56ECC83}">
      <dgm:prSet/>
      <dgm:spPr/>
      <dgm:t>
        <a:bodyPr/>
        <a:lstStyle/>
        <a:p>
          <a:endParaRPr lang="zh-CN" altLang="en-US"/>
        </a:p>
      </dgm:t>
    </dgm:pt>
    <dgm:pt modelId="{F5166EBA-14D0-614D-8EB4-36C26B8EBD4D}">
      <dgm:prSet phldrT="[文本]"/>
      <dgm:spPr/>
      <dgm:t>
        <a:bodyPr/>
        <a:lstStyle/>
        <a:p>
          <a:r>
            <a:rPr lang="zh-CN" altLang="en-US" dirty="0"/>
            <a:t>也就是视图</a:t>
          </a:r>
        </a:p>
      </dgm:t>
    </dgm:pt>
    <dgm:pt modelId="{A228ACAA-0BCB-C44C-A409-0CC8DB733FD2}" type="parTrans" cxnId="{5E96CA37-F3A9-7941-BC70-A6A5AF5BE557}">
      <dgm:prSet/>
      <dgm:spPr/>
      <dgm:t>
        <a:bodyPr/>
        <a:lstStyle/>
        <a:p>
          <a:endParaRPr lang="zh-CN" altLang="en-US"/>
        </a:p>
      </dgm:t>
    </dgm:pt>
    <dgm:pt modelId="{5A79F63F-B7B0-2B49-8B83-B8D44BA52871}" type="sibTrans" cxnId="{5E96CA37-F3A9-7941-BC70-A6A5AF5BE557}">
      <dgm:prSet/>
      <dgm:spPr/>
      <dgm:t>
        <a:bodyPr/>
        <a:lstStyle/>
        <a:p>
          <a:endParaRPr lang="zh-CN" altLang="en-US"/>
        </a:p>
      </dgm:t>
    </dgm:pt>
    <dgm:pt modelId="{57064C94-038E-3F45-9D22-EA244543B567}" type="pres">
      <dgm:prSet presAssocID="{56366AAF-A940-4B49-9E7B-7A35C0739E6C}" presName="linear" presStyleCnt="0">
        <dgm:presLayoutVars>
          <dgm:animLvl val="lvl"/>
          <dgm:resizeHandles val="exact"/>
        </dgm:presLayoutVars>
      </dgm:prSet>
      <dgm:spPr/>
    </dgm:pt>
    <dgm:pt modelId="{11E363E8-85DA-E34F-A65D-1EBB531AD348}" type="pres">
      <dgm:prSet presAssocID="{090025A7-2EB1-1043-8532-B569F1CE2DC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648CF5D-7CCC-DE41-BB3C-7107F8AB4EDA}" type="pres">
      <dgm:prSet presAssocID="{090025A7-2EB1-1043-8532-B569F1CE2DC9}" presName="childText" presStyleLbl="revTx" presStyleIdx="0" presStyleCnt="3">
        <dgm:presLayoutVars>
          <dgm:bulletEnabled val="1"/>
        </dgm:presLayoutVars>
      </dgm:prSet>
      <dgm:spPr/>
    </dgm:pt>
    <dgm:pt modelId="{05FF4FCC-7C1A-D640-9E31-3CA8F5C1C569}" type="pres">
      <dgm:prSet presAssocID="{BFA79FC0-C279-2447-84B9-659A1246671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D498BA3-0838-DA4B-8F9E-4E9BE063557C}" type="pres">
      <dgm:prSet presAssocID="{BFA79FC0-C279-2447-84B9-659A12466715}" presName="childText" presStyleLbl="revTx" presStyleIdx="1" presStyleCnt="3">
        <dgm:presLayoutVars>
          <dgm:bulletEnabled val="1"/>
        </dgm:presLayoutVars>
      </dgm:prSet>
      <dgm:spPr/>
    </dgm:pt>
    <dgm:pt modelId="{FB33DB4D-06B4-094A-877F-E1643B28A83B}" type="pres">
      <dgm:prSet presAssocID="{83055EF9-2A1C-5244-A44B-928BC67266E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A499EA0-7D9B-5147-AB02-9F4150842549}" type="pres">
      <dgm:prSet presAssocID="{83055EF9-2A1C-5244-A44B-928BC67266E9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E73E8401-3D5C-F943-B486-E5D259D76580}" type="presOf" srcId="{E9B7FE99-359E-7049-A756-E1E43E68EBEA}" destId="{1648CF5D-7CCC-DE41-BB3C-7107F8AB4EDA}" srcOrd="0" destOrd="0" presId="urn:microsoft.com/office/officeart/2005/8/layout/vList2"/>
    <dgm:cxn modelId="{1D0AB820-C30D-BA43-8279-94B33C18EFDE}" srcId="{56366AAF-A940-4B49-9E7B-7A35C0739E6C}" destId="{BFA79FC0-C279-2447-84B9-659A12466715}" srcOrd="1" destOrd="0" parTransId="{F7EB2CD3-30D5-D041-B219-9F126C10395D}" sibTransId="{6F7E3170-4BAA-DA47-AC5B-1C9507D45596}"/>
    <dgm:cxn modelId="{3A949B23-7D3D-AD48-B28D-0E03141B3059}" srcId="{BFA79FC0-C279-2447-84B9-659A12466715}" destId="{B745BDFB-607F-F344-A57A-C18B7AEAC487}" srcOrd="0" destOrd="0" parTransId="{2FBC0B5D-1524-E841-B0B5-69B671830C18}" sibTransId="{A39F6E41-1232-CD4C-9807-2DBD4D7C3AC8}"/>
    <dgm:cxn modelId="{47FBDA35-0DCF-7046-B371-48C8B6B3D989}" type="presOf" srcId="{56366AAF-A940-4B49-9E7B-7A35C0739E6C}" destId="{57064C94-038E-3F45-9D22-EA244543B567}" srcOrd="0" destOrd="0" presId="urn:microsoft.com/office/officeart/2005/8/layout/vList2"/>
    <dgm:cxn modelId="{5E96CA37-F3A9-7941-BC70-A6A5AF5BE557}" srcId="{BFA79FC0-C279-2447-84B9-659A12466715}" destId="{F5166EBA-14D0-614D-8EB4-36C26B8EBD4D}" srcOrd="1" destOrd="0" parTransId="{A228ACAA-0BCB-C44C-A409-0CC8DB733FD2}" sibTransId="{5A79F63F-B7B0-2B49-8B83-B8D44BA52871}"/>
    <dgm:cxn modelId="{FD950F3A-B056-6E4D-89C4-A789D56ECC83}" srcId="{090025A7-2EB1-1043-8532-B569F1CE2DC9}" destId="{BE2FFF33-3945-B040-985C-13312127EF6E}" srcOrd="1" destOrd="0" parTransId="{15827BA4-BC23-5640-8FB0-7A27AC19B6CD}" sibTransId="{5F506161-0E0B-1D4A-AA9F-04E00EDEF897}"/>
    <dgm:cxn modelId="{DA904779-7D52-ED41-8EA5-8ABCE050D806}" srcId="{56366AAF-A940-4B49-9E7B-7A35C0739E6C}" destId="{83055EF9-2A1C-5244-A44B-928BC67266E9}" srcOrd="2" destOrd="0" parTransId="{AC0498A5-1EBA-E543-B3CE-A77D0C9F014B}" sibTransId="{9D3C63C1-DCDF-9347-A801-775B0D76C03A}"/>
    <dgm:cxn modelId="{27D77984-20ED-6947-849A-CACD8C45669C}" srcId="{83055EF9-2A1C-5244-A44B-928BC67266E9}" destId="{2D653417-D42D-4A45-9159-5800C3591B7F}" srcOrd="0" destOrd="0" parTransId="{FC976D5A-44EF-A745-B83A-6B2DA81C3988}" sibTransId="{FCEBB0A4-D7E0-5348-9B51-8B87A9A241C6}"/>
    <dgm:cxn modelId="{DCFD518C-C652-814F-AF26-7D517373835A}" type="presOf" srcId="{2D653417-D42D-4A45-9159-5800C3591B7F}" destId="{BA499EA0-7D9B-5147-AB02-9F4150842549}" srcOrd="0" destOrd="0" presId="urn:microsoft.com/office/officeart/2005/8/layout/vList2"/>
    <dgm:cxn modelId="{D2354F8E-9D7C-024E-B8E1-441B89EBC1C0}" type="presOf" srcId="{090025A7-2EB1-1043-8532-B569F1CE2DC9}" destId="{11E363E8-85DA-E34F-A65D-1EBB531AD348}" srcOrd="0" destOrd="0" presId="urn:microsoft.com/office/officeart/2005/8/layout/vList2"/>
    <dgm:cxn modelId="{D679E2B6-8D8D-6146-98AD-592086B79063}" type="presOf" srcId="{F5166EBA-14D0-614D-8EB4-36C26B8EBD4D}" destId="{AD498BA3-0838-DA4B-8F9E-4E9BE063557C}" srcOrd="0" destOrd="1" presId="urn:microsoft.com/office/officeart/2005/8/layout/vList2"/>
    <dgm:cxn modelId="{E527D7BE-61C1-3F4C-8DCA-951C397A7B58}" srcId="{090025A7-2EB1-1043-8532-B569F1CE2DC9}" destId="{E9B7FE99-359E-7049-A756-E1E43E68EBEA}" srcOrd="0" destOrd="0" parTransId="{35B9B81A-0CA2-AF43-B087-848AB0407BBA}" sibTransId="{BF825A1F-B614-1642-91AE-8C1E81474FF1}"/>
    <dgm:cxn modelId="{A3B3A8D6-11AC-344F-A219-74686FC67426}" type="presOf" srcId="{B745BDFB-607F-F344-A57A-C18B7AEAC487}" destId="{AD498BA3-0838-DA4B-8F9E-4E9BE063557C}" srcOrd="0" destOrd="0" presId="urn:microsoft.com/office/officeart/2005/8/layout/vList2"/>
    <dgm:cxn modelId="{F09CD5D6-0CDA-C34A-BE27-91E275361C87}" type="presOf" srcId="{BFA79FC0-C279-2447-84B9-659A12466715}" destId="{05FF4FCC-7C1A-D640-9E31-3CA8F5C1C569}" srcOrd="0" destOrd="0" presId="urn:microsoft.com/office/officeart/2005/8/layout/vList2"/>
    <dgm:cxn modelId="{F9485DDE-8371-B643-AA8D-96C3368F5994}" type="presOf" srcId="{BE2FFF33-3945-B040-985C-13312127EF6E}" destId="{1648CF5D-7CCC-DE41-BB3C-7107F8AB4EDA}" srcOrd="0" destOrd="1" presId="urn:microsoft.com/office/officeart/2005/8/layout/vList2"/>
    <dgm:cxn modelId="{12D62DED-9F82-EB4D-94F4-DCF1BFE127F5}" type="presOf" srcId="{83055EF9-2A1C-5244-A44B-928BC67266E9}" destId="{FB33DB4D-06B4-094A-877F-E1643B28A83B}" srcOrd="0" destOrd="0" presId="urn:microsoft.com/office/officeart/2005/8/layout/vList2"/>
    <dgm:cxn modelId="{7F50C3F9-B7A1-8A48-B9C2-81705FAC6DB4}" srcId="{56366AAF-A940-4B49-9E7B-7A35C0739E6C}" destId="{090025A7-2EB1-1043-8532-B569F1CE2DC9}" srcOrd="0" destOrd="0" parTransId="{8A38E796-2E60-634F-AE70-47F4C431FE46}" sibTransId="{9BC4A711-51B8-5E48-8C5B-586972D473D5}"/>
    <dgm:cxn modelId="{C57C3435-BD67-2840-A9AE-8AFE8EBF1FFF}" type="presParOf" srcId="{57064C94-038E-3F45-9D22-EA244543B567}" destId="{11E363E8-85DA-E34F-A65D-1EBB531AD348}" srcOrd="0" destOrd="0" presId="urn:microsoft.com/office/officeart/2005/8/layout/vList2"/>
    <dgm:cxn modelId="{8591FCD2-7010-984F-8E95-A27F172B9752}" type="presParOf" srcId="{57064C94-038E-3F45-9D22-EA244543B567}" destId="{1648CF5D-7CCC-DE41-BB3C-7107F8AB4EDA}" srcOrd="1" destOrd="0" presId="urn:microsoft.com/office/officeart/2005/8/layout/vList2"/>
    <dgm:cxn modelId="{D3FEF13B-C5FE-794E-97F1-1DD355DAE8ED}" type="presParOf" srcId="{57064C94-038E-3F45-9D22-EA244543B567}" destId="{05FF4FCC-7C1A-D640-9E31-3CA8F5C1C569}" srcOrd="2" destOrd="0" presId="urn:microsoft.com/office/officeart/2005/8/layout/vList2"/>
    <dgm:cxn modelId="{5E2C9746-D822-F348-A0D6-3AAF13B82500}" type="presParOf" srcId="{57064C94-038E-3F45-9D22-EA244543B567}" destId="{AD498BA3-0838-DA4B-8F9E-4E9BE063557C}" srcOrd="3" destOrd="0" presId="urn:microsoft.com/office/officeart/2005/8/layout/vList2"/>
    <dgm:cxn modelId="{E209C114-AA5A-644C-B8BB-301CD97FEFB7}" type="presParOf" srcId="{57064C94-038E-3F45-9D22-EA244543B567}" destId="{FB33DB4D-06B4-094A-877F-E1643B28A83B}" srcOrd="4" destOrd="0" presId="urn:microsoft.com/office/officeart/2005/8/layout/vList2"/>
    <dgm:cxn modelId="{01DE0F8B-D17F-0C46-83E4-B97C4F048C7C}" type="presParOf" srcId="{57064C94-038E-3F45-9D22-EA244543B567}" destId="{BA499EA0-7D9B-5147-AB02-9F4150842549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C6E4EBDE-03F8-6241-B71F-31C4186F4E98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E5FC58C6-2F04-A44E-AF52-AC9764F419EA}">
      <dgm:prSet phldrT="[文本]"/>
      <dgm:spPr/>
      <dgm:t>
        <a:bodyPr/>
        <a:lstStyle/>
        <a:p>
          <a:r>
            <a:rPr lang="zh-CN" altLang="en-US" dirty="0"/>
            <a:t>这是个跟 </a:t>
          </a:r>
          <a:r>
            <a:rPr lang="en-US" altLang="zh-CN" dirty="0"/>
            <a:t>DOM</a:t>
          </a:r>
          <a:r>
            <a:rPr lang="zh-CN" altLang="en-US" dirty="0"/>
            <a:t> 树同构的 </a:t>
          </a:r>
          <a:r>
            <a:rPr lang="en-US" altLang="zh-CN" dirty="0"/>
            <a:t>DI</a:t>
          </a:r>
          <a:r>
            <a:rPr lang="zh-CN" altLang="en-US" dirty="0"/>
            <a:t> 树</a:t>
          </a:r>
        </a:p>
      </dgm:t>
    </dgm:pt>
    <dgm:pt modelId="{F2FC0518-1EF9-584D-B5B9-8C2BDCE92AF6}" type="parTrans" cxnId="{210DCFBF-398E-B84C-8C0E-DA3519E0A58B}">
      <dgm:prSet/>
      <dgm:spPr/>
      <dgm:t>
        <a:bodyPr/>
        <a:lstStyle/>
        <a:p>
          <a:endParaRPr lang="zh-CN" altLang="en-US"/>
        </a:p>
      </dgm:t>
    </dgm:pt>
    <dgm:pt modelId="{922EC086-1E25-AC4F-8A69-49E61A719C4C}" type="sibTrans" cxnId="{210DCFBF-398E-B84C-8C0E-DA3519E0A58B}">
      <dgm:prSet/>
      <dgm:spPr/>
      <dgm:t>
        <a:bodyPr/>
        <a:lstStyle/>
        <a:p>
          <a:endParaRPr lang="zh-CN" altLang="en-US"/>
        </a:p>
      </dgm:t>
    </dgm:pt>
    <dgm:pt modelId="{E8284487-52DB-F441-A0A4-E25E40A3EA0D}">
      <dgm:prSet phldrT="[文本]"/>
      <dgm:spPr/>
      <dgm:t>
        <a:bodyPr/>
        <a:lstStyle/>
        <a:p>
          <a:r>
            <a:rPr lang="zh-CN" altLang="en-US" dirty="0"/>
            <a:t>每个服务在自己的上下文中仍然是单例</a:t>
          </a:r>
        </a:p>
      </dgm:t>
    </dgm:pt>
    <dgm:pt modelId="{07E89EA6-A2E9-5B46-AA4D-01BA9F7549E8}" type="parTrans" cxnId="{1347E81B-A605-F44C-817A-8FAF0F5F1000}">
      <dgm:prSet/>
      <dgm:spPr/>
      <dgm:t>
        <a:bodyPr/>
        <a:lstStyle/>
        <a:p>
          <a:endParaRPr lang="zh-CN" altLang="en-US"/>
        </a:p>
      </dgm:t>
    </dgm:pt>
    <dgm:pt modelId="{86770349-E754-8D4E-B689-72F42C0B1CD3}" type="sibTrans" cxnId="{1347E81B-A605-F44C-817A-8FAF0F5F1000}">
      <dgm:prSet/>
      <dgm:spPr/>
      <dgm:t>
        <a:bodyPr/>
        <a:lstStyle/>
        <a:p>
          <a:endParaRPr lang="zh-CN" altLang="en-US"/>
        </a:p>
      </dgm:t>
    </dgm:pt>
    <dgm:pt modelId="{9C087142-1C5B-2649-9823-83D2E3AD56E3}">
      <dgm:prSet phldrT="[文本]"/>
      <dgm:spPr/>
      <dgm:t>
        <a:bodyPr/>
        <a:lstStyle/>
        <a:p>
          <a:r>
            <a:rPr lang="zh-CN" altLang="en-US" dirty="0"/>
            <a:t>不能直接根据接口进行注入</a:t>
          </a:r>
        </a:p>
      </dgm:t>
    </dgm:pt>
    <dgm:pt modelId="{CCE3136D-09D8-5845-89A6-CD80DD7812B3}" type="parTrans" cxnId="{E832AC65-DE11-674B-B270-82203C423D4A}">
      <dgm:prSet/>
      <dgm:spPr/>
      <dgm:t>
        <a:bodyPr/>
        <a:lstStyle/>
        <a:p>
          <a:endParaRPr lang="zh-CN" altLang="en-US"/>
        </a:p>
      </dgm:t>
    </dgm:pt>
    <dgm:pt modelId="{E8F096DB-D224-0C45-A94A-B20DFDC888FA}" type="sibTrans" cxnId="{E832AC65-DE11-674B-B270-82203C423D4A}">
      <dgm:prSet/>
      <dgm:spPr/>
      <dgm:t>
        <a:bodyPr/>
        <a:lstStyle/>
        <a:p>
          <a:endParaRPr lang="zh-CN" altLang="en-US"/>
        </a:p>
      </dgm:t>
    </dgm:pt>
    <dgm:pt modelId="{2A3698B9-37A0-984C-9B7C-4EE6B834DD0D}">
      <dgm:prSet phldrT="[文本]"/>
      <dgm:spPr/>
      <dgm:t>
        <a:bodyPr/>
        <a:lstStyle/>
        <a:p>
          <a:r>
            <a:rPr lang="zh-CN" altLang="en-US" dirty="0"/>
            <a:t>因为接口在运行期间不存在</a:t>
          </a:r>
        </a:p>
      </dgm:t>
    </dgm:pt>
    <dgm:pt modelId="{3CF69E14-CD02-3D4D-A4D1-E53E14D5A294}" type="parTrans" cxnId="{15CCFC1A-03E6-084E-BE4D-9CF4837E9095}">
      <dgm:prSet/>
      <dgm:spPr/>
      <dgm:t>
        <a:bodyPr/>
        <a:lstStyle/>
        <a:p>
          <a:endParaRPr lang="zh-CN" altLang="en-US"/>
        </a:p>
      </dgm:t>
    </dgm:pt>
    <dgm:pt modelId="{723BDD92-E848-554E-84CC-AED3909941AC}" type="sibTrans" cxnId="{15CCFC1A-03E6-084E-BE4D-9CF4837E9095}">
      <dgm:prSet/>
      <dgm:spPr/>
      <dgm:t>
        <a:bodyPr/>
        <a:lstStyle/>
        <a:p>
          <a:endParaRPr lang="zh-CN" altLang="en-US"/>
        </a:p>
      </dgm:t>
    </dgm:pt>
    <dgm:pt modelId="{ABF3D621-8D75-D94D-B15E-17DF9151247D}">
      <dgm:prSet phldrT="[文本]"/>
      <dgm:spPr/>
      <dgm:t>
        <a:bodyPr/>
        <a:lstStyle/>
        <a:p>
          <a:r>
            <a:rPr lang="zh-CN" altLang="en-US" dirty="0"/>
            <a:t>在整个 </a:t>
          </a:r>
          <a:r>
            <a:rPr lang="en-US" altLang="zh-CN" dirty="0"/>
            <a:t>DI</a:t>
          </a:r>
          <a:r>
            <a:rPr lang="zh-CN" altLang="en-US" dirty="0"/>
            <a:t> 树中可能有多个</a:t>
          </a:r>
        </a:p>
      </dgm:t>
    </dgm:pt>
    <dgm:pt modelId="{CAD22744-78BE-F948-9850-07764078A943}" type="parTrans" cxnId="{F9B9537C-B193-A749-91A3-E2C16AE0E1F2}">
      <dgm:prSet/>
      <dgm:spPr/>
      <dgm:t>
        <a:bodyPr/>
        <a:lstStyle/>
        <a:p>
          <a:endParaRPr lang="zh-CN" altLang="en-US"/>
        </a:p>
      </dgm:t>
    </dgm:pt>
    <dgm:pt modelId="{08A88F82-8BC7-AE4C-8C77-4F80C3B9C1CC}" type="sibTrans" cxnId="{F9B9537C-B193-A749-91A3-E2C16AE0E1F2}">
      <dgm:prSet/>
      <dgm:spPr/>
      <dgm:t>
        <a:bodyPr/>
        <a:lstStyle/>
        <a:p>
          <a:endParaRPr lang="zh-CN" altLang="en-US"/>
        </a:p>
      </dgm:t>
    </dgm:pt>
    <dgm:pt modelId="{A0664082-661A-8747-8EBA-B3B838016521}">
      <dgm:prSet phldrT="[文本]"/>
      <dgm:spPr/>
      <dgm:t>
        <a:bodyPr/>
        <a:lstStyle/>
        <a:p>
          <a:r>
            <a:rPr lang="zh-CN" altLang="en-US" dirty="0"/>
            <a:t>天然支持策略模式和职责链模式</a:t>
          </a:r>
        </a:p>
      </dgm:t>
    </dgm:pt>
    <dgm:pt modelId="{D4229A5F-0323-F444-B9AD-23E524114776}" type="parTrans" cxnId="{59B0C999-59B2-854F-8913-9DC1776A56A4}">
      <dgm:prSet/>
      <dgm:spPr/>
      <dgm:t>
        <a:bodyPr/>
        <a:lstStyle/>
        <a:p>
          <a:endParaRPr lang="zh-CN" altLang="en-US"/>
        </a:p>
      </dgm:t>
    </dgm:pt>
    <dgm:pt modelId="{48994ED0-94BA-CC42-B4DB-0C63AF54FFE7}" type="sibTrans" cxnId="{59B0C999-59B2-854F-8913-9DC1776A56A4}">
      <dgm:prSet/>
      <dgm:spPr/>
      <dgm:t>
        <a:bodyPr/>
        <a:lstStyle/>
        <a:p>
          <a:endParaRPr lang="zh-CN" altLang="en-US"/>
        </a:p>
      </dgm:t>
    </dgm:pt>
    <dgm:pt modelId="{3545B7E1-BCB9-6940-92EF-D1B54ABD07D4}" type="pres">
      <dgm:prSet presAssocID="{C6E4EBDE-03F8-6241-B71F-31C4186F4E98}" presName="linear" presStyleCnt="0">
        <dgm:presLayoutVars>
          <dgm:animLvl val="lvl"/>
          <dgm:resizeHandles val="exact"/>
        </dgm:presLayoutVars>
      </dgm:prSet>
      <dgm:spPr/>
    </dgm:pt>
    <dgm:pt modelId="{24AFEC4E-BC28-6340-AE7A-530212015027}" type="pres">
      <dgm:prSet presAssocID="{E5FC58C6-2F04-A44E-AF52-AC9764F419E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F977138-3E5B-8140-9465-D534E73664AE}" type="pres">
      <dgm:prSet presAssocID="{E5FC58C6-2F04-A44E-AF52-AC9764F419EA}" presName="childText" presStyleLbl="revTx" presStyleIdx="0" presStyleCnt="2">
        <dgm:presLayoutVars>
          <dgm:bulletEnabled val="1"/>
        </dgm:presLayoutVars>
      </dgm:prSet>
      <dgm:spPr/>
    </dgm:pt>
    <dgm:pt modelId="{A0A1C4F1-8923-5D4D-A499-3ED8824EABDC}" type="pres">
      <dgm:prSet presAssocID="{9C087142-1C5B-2649-9823-83D2E3AD56E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D816D90-80EC-1248-8BF7-F283E1D4AA2E}" type="pres">
      <dgm:prSet presAssocID="{9C087142-1C5B-2649-9823-83D2E3AD56E3}" presName="childText" presStyleLbl="revTx" presStyleIdx="1" presStyleCnt="2">
        <dgm:presLayoutVars>
          <dgm:bulletEnabled val="1"/>
        </dgm:presLayoutVars>
      </dgm:prSet>
      <dgm:spPr/>
    </dgm:pt>
    <dgm:pt modelId="{2ADD0158-7412-544F-B9EB-B227918D5266}" type="pres">
      <dgm:prSet presAssocID="{A0664082-661A-8747-8EBA-B3B83801652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43A6D10-D5DA-B048-AFDD-FEB75260A484}" type="presOf" srcId="{E5FC58C6-2F04-A44E-AF52-AC9764F419EA}" destId="{24AFEC4E-BC28-6340-AE7A-530212015027}" srcOrd="0" destOrd="0" presId="urn:microsoft.com/office/officeart/2005/8/layout/vList2"/>
    <dgm:cxn modelId="{15CCFC1A-03E6-084E-BE4D-9CF4837E9095}" srcId="{9C087142-1C5B-2649-9823-83D2E3AD56E3}" destId="{2A3698B9-37A0-984C-9B7C-4EE6B834DD0D}" srcOrd="0" destOrd="0" parTransId="{3CF69E14-CD02-3D4D-A4D1-E53E14D5A294}" sibTransId="{723BDD92-E848-554E-84CC-AED3909941AC}"/>
    <dgm:cxn modelId="{1347E81B-A605-F44C-817A-8FAF0F5F1000}" srcId="{E5FC58C6-2F04-A44E-AF52-AC9764F419EA}" destId="{E8284487-52DB-F441-A0A4-E25E40A3EA0D}" srcOrd="0" destOrd="0" parTransId="{07E89EA6-A2E9-5B46-AA4D-01BA9F7549E8}" sibTransId="{86770349-E754-8D4E-B689-72F42C0B1CD3}"/>
    <dgm:cxn modelId="{2307952F-6E83-FC42-B046-7A2F79A5D7ED}" type="presOf" srcId="{9C087142-1C5B-2649-9823-83D2E3AD56E3}" destId="{A0A1C4F1-8923-5D4D-A499-3ED8824EABDC}" srcOrd="0" destOrd="0" presId="urn:microsoft.com/office/officeart/2005/8/layout/vList2"/>
    <dgm:cxn modelId="{0D6C6236-77FB-4240-B994-9379D72F9D44}" type="presOf" srcId="{2A3698B9-37A0-984C-9B7C-4EE6B834DD0D}" destId="{9D816D90-80EC-1248-8BF7-F283E1D4AA2E}" srcOrd="0" destOrd="0" presId="urn:microsoft.com/office/officeart/2005/8/layout/vList2"/>
    <dgm:cxn modelId="{E832AC65-DE11-674B-B270-82203C423D4A}" srcId="{C6E4EBDE-03F8-6241-B71F-31C4186F4E98}" destId="{9C087142-1C5B-2649-9823-83D2E3AD56E3}" srcOrd="1" destOrd="0" parTransId="{CCE3136D-09D8-5845-89A6-CD80DD7812B3}" sibTransId="{E8F096DB-D224-0C45-A94A-B20DFDC888FA}"/>
    <dgm:cxn modelId="{F9B9537C-B193-A749-91A3-E2C16AE0E1F2}" srcId="{E5FC58C6-2F04-A44E-AF52-AC9764F419EA}" destId="{ABF3D621-8D75-D94D-B15E-17DF9151247D}" srcOrd="1" destOrd="0" parTransId="{CAD22744-78BE-F948-9850-07764078A943}" sibTransId="{08A88F82-8BC7-AE4C-8C77-4F80C3B9C1CC}"/>
    <dgm:cxn modelId="{10758F7E-36C7-D54D-9DB4-1D55B89653F3}" type="presOf" srcId="{E8284487-52DB-F441-A0A4-E25E40A3EA0D}" destId="{4F977138-3E5B-8140-9465-D534E73664AE}" srcOrd="0" destOrd="0" presId="urn:microsoft.com/office/officeart/2005/8/layout/vList2"/>
    <dgm:cxn modelId="{59B0C999-59B2-854F-8913-9DC1776A56A4}" srcId="{C6E4EBDE-03F8-6241-B71F-31C4186F4E98}" destId="{A0664082-661A-8747-8EBA-B3B838016521}" srcOrd="2" destOrd="0" parTransId="{D4229A5F-0323-F444-B9AD-23E524114776}" sibTransId="{48994ED0-94BA-CC42-B4DB-0C63AF54FFE7}"/>
    <dgm:cxn modelId="{2E8350AC-4C02-B24F-9702-0D57A7A87BD0}" type="presOf" srcId="{A0664082-661A-8747-8EBA-B3B838016521}" destId="{2ADD0158-7412-544F-B9EB-B227918D5266}" srcOrd="0" destOrd="0" presId="urn:microsoft.com/office/officeart/2005/8/layout/vList2"/>
    <dgm:cxn modelId="{6B5C6DB3-2859-CA4A-BF94-F946F45F9BA7}" type="presOf" srcId="{ABF3D621-8D75-D94D-B15E-17DF9151247D}" destId="{4F977138-3E5B-8140-9465-D534E73664AE}" srcOrd="0" destOrd="1" presId="urn:microsoft.com/office/officeart/2005/8/layout/vList2"/>
    <dgm:cxn modelId="{553265BB-97D3-D94B-A412-D5540DE13D60}" type="presOf" srcId="{C6E4EBDE-03F8-6241-B71F-31C4186F4E98}" destId="{3545B7E1-BCB9-6940-92EF-D1B54ABD07D4}" srcOrd="0" destOrd="0" presId="urn:microsoft.com/office/officeart/2005/8/layout/vList2"/>
    <dgm:cxn modelId="{210DCFBF-398E-B84C-8C0E-DA3519E0A58B}" srcId="{C6E4EBDE-03F8-6241-B71F-31C4186F4E98}" destId="{E5FC58C6-2F04-A44E-AF52-AC9764F419EA}" srcOrd="0" destOrd="0" parTransId="{F2FC0518-1EF9-584D-B5B9-8C2BDCE92AF6}" sibTransId="{922EC086-1E25-AC4F-8A69-49E61A719C4C}"/>
    <dgm:cxn modelId="{B1E48E4E-35CD-694D-976D-F6C0127462BD}" type="presParOf" srcId="{3545B7E1-BCB9-6940-92EF-D1B54ABD07D4}" destId="{24AFEC4E-BC28-6340-AE7A-530212015027}" srcOrd="0" destOrd="0" presId="urn:microsoft.com/office/officeart/2005/8/layout/vList2"/>
    <dgm:cxn modelId="{D715F36F-AD36-A645-BDF6-73527FFC8B2B}" type="presParOf" srcId="{3545B7E1-BCB9-6940-92EF-D1B54ABD07D4}" destId="{4F977138-3E5B-8140-9465-D534E73664AE}" srcOrd="1" destOrd="0" presId="urn:microsoft.com/office/officeart/2005/8/layout/vList2"/>
    <dgm:cxn modelId="{F64D74E9-AD0B-3844-8770-CB26902B68AF}" type="presParOf" srcId="{3545B7E1-BCB9-6940-92EF-D1B54ABD07D4}" destId="{A0A1C4F1-8923-5D4D-A499-3ED8824EABDC}" srcOrd="2" destOrd="0" presId="urn:microsoft.com/office/officeart/2005/8/layout/vList2"/>
    <dgm:cxn modelId="{2C128513-61E9-2F43-BDC6-429A53FCBD4A}" type="presParOf" srcId="{3545B7E1-BCB9-6940-92EF-D1B54ABD07D4}" destId="{9D816D90-80EC-1248-8BF7-F283E1D4AA2E}" srcOrd="3" destOrd="0" presId="urn:microsoft.com/office/officeart/2005/8/layout/vList2"/>
    <dgm:cxn modelId="{4FD960FA-CDD9-C04F-8634-989944378AAC}" type="presParOf" srcId="{3545B7E1-BCB9-6940-92EF-D1B54ABD07D4}" destId="{2ADD0158-7412-544F-B9EB-B227918D526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F5C57E76-927A-A14E-83DE-E178734D4925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BFE7AC7D-14C4-5846-AA42-F06D363DF143}">
      <dgm:prSet phldrT="[文本]"/>
      <dgm:spPr/>
      <dgm:t>
        <a:bodyPr/>
        <a:lstStyle/>
        <a:p>
          <a:r>
            <a:rPr lang="zh-CN" altLang="en-US" dirty="0"/>
            <a:t>调查：表单 </a:t>
          </a:r>
          <a:r>
            <a:rPr lang="en-US" altLang="zh-CN" dirty="0"/>
            <a:t>Effort</a:t>
          </a:r>
          <a:r>
            <a:rPr lang="zh-CN" altLang="en-US" dirty="0"/>
            <a:t> 所占的比例</a:t>
          </a:r>
        </a:p>
      </dgm:t>
    </dgm:pt>
    <dgm:pt modelId="{361E0759-E014-6C4D-BBEF-0322A8E1E2FB}" type="parTrans" cxnId="{4C9D7C78-C8C4-D041-9375-01E4E3580217}">
      <dgm:prSet/>
      <dgm:spPr/>
      <dgm:t>
        <a:bodyPr/>
        <a:lstStyle/>
        <a:p>
          <a:endParaRPr lang="zh-CN" altLang="en-US"/>
        </a:p>
      </dgm:t>
    </dgm:pt>
    <dgm:pt modelId="{BA077ED4-4DE9-0C4D-8D50-07A4CD9CBFFA}" type="sibTrans" cxnId="{4C9D7C78-C8C4-D041-9375-01E4E3580217}">
      <dgm:prSet/>
      <dgm:spPr/>
      <dgm:t>
        <a:bodyPr/>
        <a:lstStyle/>
        <a:p>
          <a:endParaRPr lang="zh-CN" altLang="en-US"/>
        </a:p>
      </dgm:t>
    </dgm:pt>
    <dgm:pt modelId="{7F050CB6-31D4-5B4D-AF3E-38FBA2E4F653}">
      <dgm:prSet phldrT="[文本]"/>
      <dgm:spPr/>
      <dgm:t>
        <a:bodyPr/>
        <a:lstStyle/>
        <a:p>
          <a:r>
            <a:rPr lang="zh-CN" altLang="en-US" dirty="0"/>
            <a:t>平均</a:t>
          </a:r>
          <a:r>
            <a:rPr lang="en-US" altLang="zh-CN" dirty="0"/>
            <a:t>35%</a:t>
          </a:r>
          <a:endParaRPr lang="zh-CN" altLang="en-US" dirty="0"/>
        </a:p>
      </dgm:t>
    </dgm:pt>
    <dgm:pt modelId="{BC3DC6B0-A097-6A43-967D-E4B93583C385}" type="parTrans" cxnId="{4E1114C1-8D94-CF46-9C18-119E17D5125D}">
      <dgm:prSet/>
      <dgm:spPr/>
      <dgm:t>
        <a:bodyPr/>
        <a:lstStyle/>
        <a:p>
          <a:endParaRPr lang="zh-CN" altLang="en-US"/>
        </a:p>
      </dgm:t>
    </dgm:pt>
    <dgm:pt modelId="{6122B410-BA2C-1444-92AC-92CBBC1F55DC}" type="sibTrans" cxnId="{4E1114C1-8D94-CF46-9C18-119E17D5125D}">
      <dgm:prSet/>
      <dgm:spPr/>
      <dgm:t>
        <a:bodyPr/>
        <a:lstStyle/>
        <a:p>
          <a:endParaRPr lang="zh-CN" altLang="en-US"/>
        </a:p>
      </dgm:t>
    </dgm:pt>
    <dgm:pt modelId="{E5C59F3B-A695-B74C-8894-B1FC4A72C2F8}">
      <dgm:prSet phldrT="[文本]"/>
      <dgm:spPr/>
      <dgm:t>
        <a:bodyPr/>
        <a:lstStyle/>
        <a:p>
          <a:r>
            <a:rPr lang="zh-CN" altLang="en-US" dirty="0"/>
            <a:t>表单的重要性</a:t>
          </a:r>
        </a:p>
      </dgm:t>
    </dgm:pt>
    <dgm:pt modelId="{0925EDB5-B23E-E74D-895F-EC678A86B1EB}" type="parTrans" cxnId="{BA70169E-D017-6E47-935E-64A2424E4EDA}">
      <dgm:prSet/>
      <dgm:spPr/>
      <dgm:t>
        <a:bodyPr/>
        <a:lstStyle/>
        <a:p>
          <a:endParaRPr lang="zh-CN" altLang="en-US"/>
        </a:p>
      </dgm:t>
    </dgm:pt>
    <dgm:pt modelId="{8DE75E70-B2A2-3949-97AF-D567D8E73FA1}" type="sibTrans" cxnId="{BA70169E-D017-6E47-935E-64A2424E4EDA}">
      <dgm:prSet/>
      <dgm:spPr/>
      <dgm:t>
        <a:bodyPr/>
        <a:lstStyle/>
        <a:p>
          <a:endParaRPr lang="zh-CN" altLang="en-US"/>
        </a:p>
      </dgm:t>
    </dgm:pt>
    <dgm:pt modelId="{BB07327B-8936-C940-A4E9-1FE7CDD8063B}">
      <dgm:prSet phldrT="[文本]"/>
      <dgm:spPr/>
      <dgm:t>
        <a:bodyPr/>
        <a:lstStyle/>
        <a:p>
          <a:r>
            <a:rPr lang="zh-CN" altLang="en-US" dirty="0"/>
            <a:t>商业应用中到处都是表单</a:t>
          </a:r>
        </a:p>
      </dgm:t>
    </dgm:pt>
    <dgm:pt modelId="{393A2168-7CDF-E44E-B68A-69391934530D}" type="parTrans" cxnId="{06806C97-DB12-E947-BB1A-1A5EE1B769EA}">
      <dgm:prSet/>
      <dgm:spPr/>
      <dgm:t>
        <a:bodyPr/>
        <a:lstStyle/>
        <a:p>
          <a:endParaRPr lang="zh-CN" altLang="en-US"/>
        </a:p>
      </dgm:t>
    </dgm:pt>
    <dgm:pt modelId="{AECBBE1C-AACB-6048-BE38-3704AB9E1733}" type="sibTrans" cxnId="{06806C97-DB12-E947-BB1A-1A5EE1B769EA}">
      <dgm:prSet/>
      <dgm:spPr/>
      <dgm:t>
        <a:bodyPr/>
        <a:lstStyle/>
        <a:p>
          <a:endParaRPr lang="zh-CN" altLang="en-US"/>
        </a:p>
      </dgm:t>
    </dgm:pt>
    <dgm:pt modelId="{C17EEF4E-4686-D941-B0DC-1C38184136DA}">
      <dgm:prSet phldrT="[文本]"/>
      <dgm:spPr/>
      <dgm:t>
        <a:bodyPr/>
        <a:lstStyle/>
        <a:p>
          <a:r>
            <a:rPr lang="zh-CN" altLang="en-US" dirty="0"/>
            <a:t>最高</a:t>
          </a:r>
          <a:r>
            <a:rPr lang="en-US" altLang="zh-CN" dirty="0"/>
            <a:t>90%</a:t>
          </a:r>
          <a:endParaRPr lang="zh-CN" altLang="en-US" dirty="0"/>
        </a:p>
      </dgm:t>
    </dgm:pt>
    <dgm:pt modelId="{4AB5C0B9-4559-8F4C-B366-ED4F67CDC7EC}" type="parTrans" cxnId="{5B3DD00F-3021-874F-A6D2-C220F04FE403}">
      <dgm:prSet/>
      <dgm:spPr/>
      <dgm:t>
        <a:bodyPr/>
        <a:lstStyle/>
        <a:p>
          <a:endParaRPr lang="zh-CN" altLang="en-US"/>
        </a:p>
      </dgm:t>
    </dgm:pt>
    <dgm:pt modelId="{761E6EF8-3B67-B846-A297-3EBFFD78B9F1}" type="sibTrans" cxnId="{5B3DD00F-3021-874F-A6D2-C220F04FE403}">
      <dgm:prSet/>
      <dgm:spPr/>
      <dgm:t>
        <a:bodyPr/>
        <a:lstStyle/>
        <a:p>
          <a:endParaRPr lang="zh-CN" altLang="en-US"/>
        </a:p>
      </dgm:t>
    </dgm:pt>
    <dgm:pt modelId="{EE1F75E2-6A6F-0140-9DA0-A866F8FB393C}">
      <dgm:prSet phldrT="[文本]"/>
      <dgm:spPr/>
      <dgm:t>
        <a:bodyPr/>
        <a:lstStyle/>
        <a:p>
          <a:r>
            <a:rPr lang="zh-CN" altLang="en-US" dirty="0"/>
            <a:t>表单的友好性直接影响用户体验</a:t>
          </a:r>
        </a:p>
      </dgm:t>
    </dgm:pt>
    <dgm:pt modelId="{4B3C8E67-333A-834E-B229-C0540F0269BB}" type="parTrans" cxnId="{5B34A1EB-9F77-5846-B43A-E50590AB74FD}">
      <dgm:prSet/>
      <dgm:spPr/>
      <dgm:t>
        <a:bodyPr/>
        <a:lstStyle/>
        <a:p>
          <a:endParaRPr lang="zh-CN" altLang="en-US"/>
        </a:p>
      </dgm:t>
    </dgm:pt>
    <dgm:pt modelId="{3D3642D2-B863-2340-BCBE-33D18A7EA654}" type="sibTrans" cxnId="{5B34A1EB-9F77-5846-B43A-E50590AB74FD}">
      <dgm:prSet/>
      <dgm:spPr/>
      <dgm:t>
        <a:bodyPr/>
        <a:lstStyle/>
        <a:p>
          <a:endParaRPr lang="zh-CN" altLang="en-US"/>
        </a:p>
      </dgm:t>
    </dgm:pt>
    <dgm:pt modelId="{1F35CDC0-394B-3141-83E5-FBD28ACD05B4}" type="pres">
      <dgm:prSet presAssocID="{F5C57E76-927A-A14E-83DE-E178734D4925}" presName="linear" presStyleCnt="0">
        <dgm:presLayoutVars>
          <dgm:animLvl val="lvl"/>
          <dgm:resizeHandles val="exact"/>
        </dgm:presLayoutVars>
      </dgm:prSet>
      <dgm:spPr/>
    </dgm:pt>
    <dgm:pt modelId="{AFDA79FF-8FBF-394C-80C0-4A478F9734D6}" type="pres">
      <dgm:prSet presAssocID="{E5C59F3B-A695-B74C-8894-B1FC4A72C2F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AB9B587-21A0-C545-B3B8-6FCCA935ED74}" type="pres">
      <dgm:prSet presAssocID="{E5C59F3B-A695-B74C-8894-B1FC4A72C2F8}" presName="childText" presStyleLbl="revTx" presStyleIdx="0" presStyleCnt="2">
        <dgm:presLayoutVars>
          <dgm:bulletEnabled val="1"/>
        </dgm:presLayoutVars>
      </dgm:prSet>
      <dgm:spPr/>
    </dgm:pt>
    <dgm:pt modelId="{930FCF7B-8143-CF45-AE9B-0FB13A2CC1B9}" type="pres">
      <dgm:prSet presAssocID="{BFE7AC7D-14C4-5846-AA42-F06D363DF14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C24B7ED-EAB5-074D-865F-D3E02BB16F48}" type="pres">
      <dgm:prSet presAssocID="{BFE7AC7D-14C4-5846-AA42-F06D363DF14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5B3DD00F-3021-874F-A6D2-C220F04FE403}" srcId="{BFE7AC7D-14C4-5846-AA42-F06D363DF143}" destId="{C17EEF4E-4686-D941-B0DC-1C38184136DA}" srcOrd="0" destOrd="0" parTransId="{4AB5C0B9-4559-8F4C-B366-ED4F67CDC7EC}" sibTransId="{761E6EF8-3B67-B846-A297-3EBFFD78B9F1}"/>
    <dgm:cxn modelId="{E8BCCB12-29CF-D345-B6BE-B4F97DA7E52C}" type="presOf" srcId="{BB07327B-8936-C940-A4E9-1FE7CDD8063B}" destId="{4AB9B587-21A0-C545-B3B8-6FCCA935ED74}" srcOrd="0" destOrd="0" presId="urn:microsoft.com/office/officeart/2005/8/layout/vList2"/>
    <dgm:cxn modelId="{5A61471E-7922-9F4B-B8B0-9E1DF1B1DFC2}" type="presOf" srcId="{F5C57E76-927A-A14E-83DE-E178734D4925}" destId="{1F35CDC0-394B-3141-83E5-FBD28ACD05B4}" srcOrd="0" destOrd="0" presId="urn:microsoft.com/office/officeart/2005/8/layout/vList2"/>
    <dgm:cxn modelId="{D87E2B3E-6D7D-E448-BAB3-0F5607380CA9}" type="presOf" srcId="{BFE7AC7D-14C4-5846-AA42-F06D363DF143}" destId="{930FCF7B-8143-CF45-AE9B-0FB13A2CC1B9}" srcOrd="0" destOrd="0" presId="urn:microsoft.com/office/officeart/2005/8/layout/vList2"/>
    <dgm:cxn modelId="{297A3444-8279-4645-B401-95195E53B7DA}" type="presOf" srcId="{7F050CB6-31D4-5B4D-AF3E-38FBA2E4F653}" destId="{7C24B7ED-EAB5-074D-865F-D3E02BB16F48}" srcOrd="0" destOrd="1" presId="urn:microsoft.com/office/officeart/2005/8/layout/vList2"/>
    <dgm:cxn modelId="{8B342147-CAD4-1249-AA96-706AB10D4D7C}" type="presOf" srcId="{EE1F75E2-6A6F-0140-9DA0-A866F8FB393C}" destId="{4AB9B587-21A0-C545-B3B8-6FCCA935ED74}" srcOrd="0" destOrd="1" presId="urn:microsoft.com/office/officeart/2005/8/layout/vList2"/>
    <dgm:cxn modelId="{4C9D7C78-C8C4-D041-9375-01E4E3580217}" srcId="{F5C57E76-927A-A14E-83DE-E178734D4925}" destId="{BFE7AC7D-14C4-5846-AA42-F06D363DF143}" srcOrd="1" destOrd="0" parTransId="{361E0759-E014-6C4D-BBEF-0322A8E1E2FB}" sibTransId="{BA077ED4-4DE9-0C4D-8D50-07A4CD9CBFFA}"/>
    <dgm:cxn modelId="{06806C97-DB12-E947-BB1A-1A5EE1B769EA}" srcId="{E5C59F3B-A695-B74C-8894-B1FC4A72C2F8}" destId="{BB07327B-8936-C940-A4E9-1FE7CDD8063B}" srcOrd="0" destOrd="0" parTransId="{393A2168-7CDF-E44E-B68A-69391934530D}" sibTransId="{AECBBE1C-AACB-6048-BE38-3704AB9E1733}"/>
    <dgm:cxn modelId="{BA70169E-D017-6E47-935E-64A2424E4EDA}" srcId="{F5C57E76-927A-A14E-83DE-E178734D4925}" destId="{E5C59F3B-A695-B74C-8894-B1FC4A72C2F8}" srcOrd="0" destOrd="0" parTransId="{0925EDB5-B23E-E74D-895F-EC678A86B1EB}" sibTransId="{8DE75E70-B2A2-3949-97AF-D567D8E73FA1}"/>
    <dgm:cxn modelId="{4E1114C1-8D94-CF46-9C18-119E17D5125D}" srcId="{BFE7AC7D-14C4-5846-AA42-F06D363DF143}" destId="{7F050CB6-31D4-5B4D-AF3E-38FBA2E4F653}" srcOrd="1" destOrd="0" parTransId="{BC3DC6B0-A097-6A43-967D-E4B93583C385}" sibTransId="{6122B410-BA2C-1444-92AC-92CBBC1F55DC}"/>
    <dgm:cxn modelId="{5DAE61E4-FB19-5A43-912C-05BC7A69B0E1}" type="presOf" srcId="{C17EEF4E-4686-D941-B0DC-1C38184136DA}" destId="{7C24B7ED-EAB5-074D-865F-D3E02BB16F48}" srcOrd="0" destOrd="0" presId="urn:microsoft.com/office/officeart/2005/8/layout/vList2"/>
    <dgm:cxn modelId="{5B34A1EB-9F77-5846-B43A-E50590AB74FD}" srcId="{E5C59F3B-A695-B74C-8894-B1FC4A72C2F8}" destId="{EE1F75E2-6A6F-0140-9DA0-A866F8FB393C}" srcOrd="1" destOrd="0" parTransId="{4B3C8E67-333A-834E-B229-C0540F0269BB}" sibTransId="{3D3642D2-B863-2340-BCBE-33D18A7EA654}"/>
    <dgm:cxn modelId="{535985F1-3308-444C-A375-F4D97E371D7A}" type="presOf" srcId="{E5C59F3B-A695-B74C-8894-B1FC4A72C2F8}" destId="{AFDA79FF-8FBF-394C-80C0-4A478F9734D6}" srcOrd="0" destOrd="0" presId="urn:microsoft.com/office/officeart/2005/8/layout/vList2"/>
    <dgm:cxn modelId="{D4C85237-2386-5345-A0CD-025C901EB86E}" type="presParOf" srcId="{1F35CDC0-394B-3141-83E5-FBD28ACD05B4}" destId="{AFDA79FF-8FBF-394C-80C0-4A478F9734D6}" srcOrd="0" destOrd="0" presId="urn:microsoft.com/office/officeart/2005/8/layout/vList2"/>
    <dgm:cxn modelId="{B0AA7D6E-8307-2E44-A0EB-C18078651BCF}" type="presParOf" srcId="{1F35CDC0-394B-3141-83E5-FBD28ACD05B4}" destId="{4AB9B587-21A0-C545-B3B8-6FCCA935ED74}" srcOrd="1" destOrd="0" presId="urn:microsoft.com/office/officeart/2005/8/layout/vList2"/>
    <dgm:cxn modelId="{5FCCE9A3-2221-4944-AB0D-415B7759A994}" type="presParOf" srcId="{1F35CDC0-394B-3141-83E5-FBD28ACD05B4}" destId="{930FCF7B-8143-CF45-AE9B-0FB13A2CC1B9}" srcOrd="2" destOrd="0" presId="urn:microsoft.com/office/officeart/2005/8/layout/vList2"/>
    <dgm:cxn modelId="{8D721FA9-E535-0448-8F59-A857BF9767B4}" type="presParOf" srcId="{1F35CDC0-394B-3141-83E5-FBD28ACD05B4}" destId="{7C24B7ED-EAB5-074D-865F-D3E02BB16F48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AF5F9396-FB0B-404F-986B-A0543BAB28D4}" type="doc">
      <dgm:prSet loTypeId="urn:microsoft.com/office/officeart/2008/layout/LinedList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B0397B50-97DA-5B4B-9190-52452328445D}">
      <dgm:prSet phldrT="[文本]"/>
      <dgm:spPr/>
      <dgm:t>
        <a:bodyPr/>
        <a:lstStyle/>
        <a:p>
          <a:r>
            <a:rPr lang="zh-CN" altLang="en-US" dirty="0"/>
            <a:t>验证规则</a:t>
          </a:r>
        </a:p>
      </dgm:t>
    </dgm:pt>
    <dgm:pt modelId="{F90B9501-EA27-8240-BC11-78F9549C9C84}" type="parTrans" cxnId="{ED349610-231D-1849-94CE-87D9F0CD042C}">
      <dgm:prSet/>
      <dgm:spPr/>
      <dgm:t>
        <a:bodyPr/>
        <a:lstStyle/>
        <a:p>
          <a:endParaRPr lang="zh-CN" altLang="en-US"/>
        </a:p>
      </dgm:t>
    </dgm:pt>
    <dgm:pt modelId="{91EA6600-5CF5-CC4E-8328-A7A242B3E35B}" type="sibTrans" cxnId="{ED349610-231D-1849-94CE-87D9F0CD042C}">
      <dgm:prSet/>
      <dgm:spPr/>
      <dgm:t>
        <a:bodyPr/>
        <a:lstStyle/>
        <a:p>
          <a:endParaRPr lang="zh-CN" altLang="en-US"/>
        </a:p>
      </dgm:t>
    </dgm:pt>
    <dgm:pt modelId="{159C3278-68C1-3949-944C-22A0FC8886D3}">
      <dgm:prSet phldrT="[文本]"/>
      <dgm:spPr/>
      <dgm:t>
        <a:bodyPr/>
        <a:lstStyle/>
        <a:p>
          <a:r>
            <a:rPr lang="zh-CN" altLang="en-US" dirty="0"/>
            <a:t>错误处理</a:t>
          </a:r>
        </a:p>
      </dgm:t>
    </dgm:pt>
    <dgm:pt modelId="{C954299D-4233-BE49-9CCC-877A08590CCE}" type="parTrans" cxnId="{D7BEA560-0EF7-7541-A963-363D850A2CBA}">
      <dgm:prSet/>
      <dgm:spPr/>
      <dgm:t>
        <a:bodyPr/>
        <a:lstStyle/>
        <a:p>
          <a:endParaRPr lang="zh-CN" altLang="en-US"/>
        </a:p>
      </dgm:t>
    </dgm:pt>
    <dgm:pt modelId="{4AF9A9E5-C556-BA49-921D-A070216284B9}" type="sibTrans" cxnId="{D7BEA560-0EF7-7541-A963-363D850A2CBA}">
      <dgm:prSet/>
      <dgm:spPr/>
      <dgm:t>
        <a:bodyPr/>
        <a:lstStyle/>
        <a:p>
          <a:endParaRPr lang="zh-CN" altLang="en-US"/>
        </a:p>
      </dgm:t>
    </dgm:pt>
    <dgm:pt modelId="{BFA0FB36-99BE-9F45-91C2-590E0E3CC03D}">
      <dgm:prSet phldrT="[文本]"/>
      <dgm:spPr/>
      <dgm:t>
        <a:bodyPr/>
        <a:lstStyle/>
        <a:p>
          <a:r>
            <a:rPr lang="zh-CN" altLang="en-US" dirty="0"/>
            <a:t>界面定制</a:t>
          </a:r>
        </a:p>
      </dgm:t>
    </dgm:pt>
    <dgm:pt modelId="{32AEA19B-5A12-564C-B225-152553D5E36C}" type="parTrans" cxnId="{4891C40F-0349-894B-85C6-B0702EDB99B1}">
      <dgm:prSet/>
      <dgm:spPr/>
      <dgm:t>
        <a:bodyPr/>
        <a:lstStyle/>
        <a:p>
          <a:endParaRPr lang="zh-CN" altLang="en-US"/>
        </a:p>
      </dgm:t>
    </dgm:pt>
    <dgm:pt modelId="{6FEEE58D-E3E5-0E42-ACF0-BB6125AAA851}" type="sibTrans" cxnId="{4891C40F-0349-894B-85C6-B0702EDB99B1}">
      <dgm:prSet/>
      <dgm:spPr/>
      <dgm:t>
        <a:bodyPr/>
        <a:lstStyle/>
        <a:p>
          <a:endParaRPr lang="zh-CN" altLang="en-US"/>
        </a:p>
      </dgm:t>
    </dgm:pt>
    <dgm:pt modelId="{C72435A4-442D-8145-99FC-93D55B60C1F6}">
      <dgm:prSet phldrT="[文本]"/>
      <dgm:spPr/>
      <dgm:t>
        <a:bodyPr/>
        <a:lstStyle/>
        <a:p>
          <a:r>
            <a:rPr lang="zh-CN" altLang="en-US" dirty="0"/>
            <a:t>数据同步</a:t>
          </a:r>
        </a:p>
      </dgm:t>
    </dgm:pt>
    <dgm:pt modelId="{12F4E68A-FC2D-BD4C-BDCD-7F798513687D}" type="parTrans" cxnId="{EF634A5E-B778-3A4B-AC91-DAFE5058AA8B}">
      <dgm:prSet/>
      <dgm:spPr/>
      <dgm:t>
        <a:bodyPr/>
        <a:lstStyle/>
        <a:p>
          <a:endParaRPr lang="zh-CN" altLang="en-US"/>
        </a:p>
      </dgm:t>
    </dgm:pt>
    <dgm:pt modelId="{01AC16C4-A9C4-584A-BC45-EED434610BA1}" type="sibTrans" cxnId="{EF634A5E-B778-3A4B-AC91-DAFE5058AA8B}">
      <dgm:prSet/>
      <dgm:spPr/>
      <dgm:t>
        <a:bodyPr/>
        <a:lstStyle/>
        <a:p>
          <a:endParaRPr lang="zh-CN" altLang="en-US"/>
        </a:p>
      </dgm:t>
    </dgm:pt>
    <dgm:pt modelId="{51F2CCD5-0442-9E46-A5BB-BA530782C5DC}">
      <dgm:prSet phldrT="[文本]"/>
      <dgm:spPr/>
      <dgm:t>
        <a:bodyPr/>
        <a:lstStyle/>
        <a:p>
          <a:r>
            <a:rPr lang="zh-CN" altLang="en-US" dirty="0"/>
            <a:t>状态判断</a:t>
          </a:r>
        </a:p>
      </dgm:t>
    </dgm:pt>
    <dgm:pt modelId="{A1844749-CAA0-174E-8D4F-DFBB34AA9163}" type="parTrans" cxnId="{D3C3C217-C591-5444-80F0-22548D9917AF}">
      <dgm:prSet/>
      <dgm:spPr/>
      <dgm:t>
        <a:bodyPr/>
        <a:lstStyle/>
        <a:p>
          <a:endParaRPr lang="zh-CN" altLang="en-US"/>
        </a:p>
      </dgm:t>
    </dgm:pt>
    <dgm:pt modelId="{AD72FE38-C649-6C42-99AD-BDD7E319F98C}" type="sibTrans" cxnId="{D3C3C217-C591-5444-80F0-22548D9917AF}">
      <dgm:prSet/>
      <dgm:spPr/>
      <dgm:t>
        <a:bodyPr/>
        <a:lstStyle/>
        <a:p>
          <a:endParaRPr lang="zh-CN" altLang="en-US"/>
        </a:p>
      </dgm:t>
    </dgm:pt>
    <dgm:pt modelId="{A70003DD-71F9-4D41-90A7-D05E6BA97537}">
      <dgm:prSet phldrT="[文本]"/>
      <dgm:spPr/>
      <dgm:t>
        <a:bodyPr/>
        <a:lstStyle/>
        <a:p>
          <a:r>
            <a:rPr lang="zh-CN" altLang="en-US" dirty="0"/>
            <a:t>让数据和</a:t>
          </a:r>
          <a:r>
            <a:rPr lang="en-US" altLang="zh-CN" dirty="0"/>
            <a:t>UI</a:t>
          </a:r>
          <a:r>
            <a:rPr lang="zh-CN" altLang="en-US" dirty="0"/>
            <a:t>建立</a:t>
          </a:r>
          <a:r>
            <a:rPr lang="zh-CN" altLang="en-US" dirty="0">
              <a:solidFill>
                <a:schemeClr val="accent3"/>
              </a:solidFill>
            </a:rPr>
            <a:t>双向同步</a:t>
          </a:r>
        </a:p>
      </dgm:t>
    </dgm:pt>
    <dgm:pt modelId="{385842CD-06A0-FB4A-B597-FB37E2CEC022}" type="parTrans" cxnId="{72F78EA2-5154-C44C-9C8D-FF8B1CE4A994}">
      <dgm:prSet/>
      <dgm:spPr/>
      <dgm:t>
        <a:bodyPr/>
        <a:lstStyle/>
        <a:p>
          <a:endParaRPr lang="zh-CN" altLang="en-US"/>
        </a:p>
      </dgm:t>
    </dgm:pt>
    <dgm:pt modelId="{468B688F-40B6-C047-A6BB-41909BE29816}" type="sibTrans" cxnId="{72F78EA2-5154-C44C-9C8D-FF8B1CE4A994}">
      <dgm:prSet/>
      <dgm:spPr/>
      <dgm:t>
        <a:bodyPr/>
        <a:lstStyle/>
        <a:p>
          <a:endParaRPr lang="zh-CN" altLang="en-US"/>
        </a:p>
      </dgm:t>
    </dgm:pt>
    <dgm:pt modelId="{3AB911AB-4491-CC43-87F6-E430E4CD99B0}">
      <dgm:prSet phldrT="[文本]"/>
      <dgm:spPr/>
      <dgm:t>
        <a:bodyPr/>
        <a:lstStyle/>
        <a:p>
          <a:r>
            <a:rPr lang="zh-CN" altLang="en-US" dirty="0"/>
            <a:t>什么样的数据是</a:t>
          </a:r>
          <a:r>
            <a:rPr lang="zh-CN" altLang="en-US" dirty="0">
              <a:solidFill>
                <a:schemeClr val="accent3"/>
              </a:solidFill>
            </a:rPr>
            <a:t>有效</a:t>
          </a:r>
          <a:r>
            <a:rPr lang="zh-CN" altLang="en-US" dirty="0"/>
            <a:t>的？</a:t>
          </a:r>
        </a:p>
      </dgm:t>
    </dgm:pt>
    <dgm:pt modelId="{F66BB6EB-01FD-E740-87E4-1E222288CC40}" type="parTrans" cxnId="{C6D2337E-331D-C244-B41E-690D9C3F188A}">
      <dgm:prSet/>
      <dgm:spPr/>
      <dgm:t>
        <a:bodyPr/>
        <a:lstStyle/>
        <a:p>
          <a:endParaRPr lang="zh-CN" altLang="en-US"/>
        </a:p>
      </dgm:t>
    </dgm:pt>
    <dgm:pt modelId="{84F99767-4F3C-0E46-BADE-B168AF3CA75B}" type="sibTrans" cxnId="{C6D2337E-331D-C244-B41E-690D9C3F188A}">
      <dgm:prSet/>
      <dgm:spPr/>
      <dgm:t>
        <a:bodyPr/>
        <a:lstStyle/>
        <a:p>
          <a:endParaRPr lang="zh-CN" altLang="en-US"/>
        </a:p>
      </dgm:t>
    </dgm:pt>
    <dgm:pt modelId="{844849CE-1E44-914B-97DA-DA1D3FA42258}">
      <dgm:prSet phldrT="[文本]"/>
      <dgm:spPr/>
      <dgm:t>
        <a:bodyPr/>
        <a:lstStyle/>
        <a:p>
          <a:r>
            <a:rPr lang="zh-CN" altLang="en-US" dirty="0"/>
            <a:t>如何</a:t>
          </a:r>
          <a:r>
            <a:rPr lang="zh-CN" altLang="en-US" dirty="0">
              <a:solidFill>
                <a:schemeClr val="accent3"/>
              </a:solidFill>
            </a:rPr>
            <a:t>格式化</a:t>
          </a:r>
          <a:r>
            <a:rPr lang="zh-CN" altLang="en-US" dirty="0"/>
            <a:t>错误信息？</a:t>
          </a:r>
        </a:p>
      </dgm:t>
    </dgm:pt>
    <dgm:pt modelId="{74D87DF8-12DF-0F4E-8681-22B86DE75AD7}" type="parTrans" cxnId="{A614EC17-40DD-B643-9213-9BD645155831}">
      <dgm:prSet/>
      <dgm:spPr/>
      <dgm:t>
        <a:bodyPr/>
        <a:lstStyle/>
        <a:p>
          <a:endParaRPr lang="zh-CN" altLang="en-US"/>
        </a:p>
      </dgm:t>
    </dgm:pt>
    <dgm:pt modelId="{CA6AFC16-BED9-4243-9353-8AAE269323AD}" type="sibTrans" cxnId="{A614EC17-40DD-B643-9213-9BD645155831}">
      <dgm:prSet/>
      <dgm:spPr/>
      <dgm:t>
        <a:bodyPr/>
        <a:lstStyle/>
        <a:p>
          <a:endParaRPr lang="zh-CN" altLang="en-US"/>
        </a:p>
      </dgm:t>
    </dgm:pt>
    <dgm:pt modelId="{1899242F-A2F2-A640-99C0-EF3A8C9FF3EB}">
      <dgm:prSet phldrT="[文本]"/>
      <dgm:spPr/>
      <dgm:t>
        <a:bodyPr/>
        <a:lstStyle/>
        <a:p>
          <a:r>
            <a:rPr lang="zh-CN" altLang="en-US" dirty="0"/>
            <a:t>如何</a:t>
          </a:r>
          <a:r>
            <a:rPr lang="zh-CN" altLang="en-US" dirty="0">
              <a:solidFill>
                <a:schemeClr val="accent3"/>
              </a:solidFill>
            </a:rPr>
            <a:t>更新</a:t>
          </a:r>
          <a:r>
            <a:rPr lang="zh-CN" altLang="en-US" dirty="0"/>
            <a:t>各种状态？</a:t>
          </a:r>
        </a:p>
      </dgm:t>
    </dgm:pt>
    <dgm:pt modelId="{D58FCEF8-D47C-F54A-ADAB-5AB4C4A62ABC}" type="parTrans" cxnId="{8228FA92-392E-8A48-8446-CA52D4F9840D}">
      <dgm:prSet/>
      <dgm:spPr/>
      <dgm:t>
        <a:bodyPr/>
        <a:lstStyle/>
        <a:p>
          <a:endParaRPr lang="zh-CN" altLang="en-US"/>
        </a:p>
      </dgm:t>
    </dgm:pt>
    <dgm:pt modelId="{0C382599-1016-F64C-98CC-2FEBFEB7A08C}" type="sibTrans" cxnId="{8228FA92-392E-8A48-8446-CA52D4F9840D}">
      <dgm:prSet/>
      <dgm:spPr/>
      <dgm:t>
        <a:bodyPr/>
        <a:lstStyle/>
        <a:p>
          <a:endParaRPr lang="zh-CN" altLang="en-US"/>
        </a:p>
      </dgm:t>
    </dgm:pt>
    <dgm:pt modelId="{F2B16C99-032A-3449-9A96-5D6A58104F49}">
      <dgm:prSet phldrT="[文本]"/>
      <dgm:spPr/>
      <dgm:t>
        <a:bodyPr/>
        <a:lstStyle/>
        <a:p>
          <a:r>
            <a:rPr lang="zh-CN" altLang="en-US" dirty="0"/>
            <a:t>如何</a:t>
          </a:r>
          <a:r>
            <a:rPr lang="zh-CN" altLang="en-US" dirty="0">
              <a:solidFill>
                <a:schemeClr val="accent3"/>
              </a:solidFill>
            </a:rPr>
            <a:t>展示</a:t>
          </a:r>
          <a:r>
            <a:rPr lang="zh-CN" altLang="en-US" dirty="0"/>
            <a:t>给用户？</a:t>
          </a:r>
        </a:p>
      </dgm:t>
    </dgm:pt>
    <dgm:pt modelId="{AE2BE3BD-5D10-1149-8C61-8480993E139B}" type="parTrans" cxnId="{227CA4C3-AB52-4D48-B90D-7D5B02923647}">
      <dgm:prSet/>
      <dgm:spPr/>
      <dgm:t>
        <a:bodyPr/>
        <a:lstStyle/>
        <a:p>
          <a:endParaRPr lang="zh-CN" altLang="en-US"/>
        </a:p>
      </dgm:t>
    </dgm:pt>
    <dgm:pt modelId="{AAD1F144-23DF-264C-9DD4-4BA550CC43BC}" type="sibTrans" cxnId="{227CA4C3-AB52-4D48-B90D-7D5B02923647}">
      <dgm:prSet/>
      <dgm:spPr/>
      <dgm:t>
        <a:bodyPr/>
        <a:lstStyle/>
        <a:p>
          <a:endParaRPr lang="zh-CN" altLang="en-US"/>
        </a:p>
      </dgm:t>
    </dgm:pt>
    <dgm:pt modelId="{4E3688D1-83C5-BD45-A5A2-BB3D309EEEB7}" type="pres">
      <dgm:prSet presAssocID="{AF5F9396-FB0B-404F-986B-A0543BAB28D4}" presName="vert0" presStyleCnt="0">
        <dgm:presLayoutVars>
          <dgm:dir/>
          <dgm:animOne val="branch"/>
          <dgm:animLvl val="lvl"/>
        </dgm:presLayoutVars>
      </dgm:prSet>
      <dgm:spPr/>
    </dgm:pt>
    <dgm:pt modelId="{D8E4D8F7-D5DD-B641-AD85-68200B44772B}" type="pres">
      <dgm:prSet presAssocID="{C72435A4-442D-8145-99FC-93D55B60C1F6}" presName="thickLine" presStyleLbl="alignNode1" presStyleIdx="0" presStyleCnt="5"/>
      <dgm:spPr/>
    </dgm:pt>
    <dgm:pt modelId="{5E1A421E-0BED-BC4D-8065-A535DA82484D}" type="pres">
      <dgm:prSet presAssocID="{C72435A4-442D-8145-99FC-93D55B60C1F6}" presName="horz1" presStyleCnt="0"/>
      <dgm:spPr/>
    </dgm:pt>
    <dgm:pt modelId="{59C2ECB8-A9A1-6B47-8DE2-0B5F14C9623A}" type="pres">
      <dgm:prSet presAssocID="{C72435A4-442D-8145-99FC-93D55B60C1F6}" presName="tx1" presStyleLbl="revTx" presStyleIdx="0" presStyleCnt="10"/>
      <dgm:spPr/>
    </dgm:pt>
    <dgm:pt modelId="{8DC45AF2-A93F-3840-805F-D40D88B5DB50}" type="pres">
      <dgm:prSet presAssocID="{C72435A4-442D-8145-99FC-93D55B60C1F6}" presName="vert1" presStyleCnt="0"/>
      <dgm:spPr/>
    </dgm:pt>
    <dgm:pt modelId="{21FB1658-E526-B44C-9033-DE3A8662EF8B}" type="pres">
      <dgm:prSet presAssocID="{A70003DD-71F9-4D41-90A7-D05E6BA97537}" presName="vertSpace2a" presStyleCnt="0"/>
      <dgm:spPr/>
    </dgm:pt>
    <dgm:pt modelId="{E1380F5F-5DC4-8C4D-BC97-2CE3D6BD12ED}" type="pres">
      <dgm:prSet presAssocID="{A70003DD-71F9-4D41-90A7-D05E6BA97537}" presName="horz2" presStyleCnt="0"/>
      <dgm:spPr/>
    </dgm:pt>
    <dgm:pt modelId="{40132BED-1226-6448-827D-585AF08A1717}" type="pres">
      <dgm:prSet presAssocID="{A70003DD-71F9-4D41-90A7-D05E6BA97537}" presName="horzSpace2" presStyleCnt="0"/>
      <dgm:spPr/>
    </dgm:pt>
    <dgm:pt modelId="{B489EEF2-17C1-C44E-997B-B52A9EDBC67F}" type="pres">
      <dgm:prSet presAssocID="{A70003DD-71F9-4D41-90A7-D05E6BA97537}" presName="tx2" presStyleLbl="revTx" presStyleIdx="1" presStyleCnt="10"/>
      <dgm:spPr/>
    </dgm:pt>
    <dgm:pt modelId="{EFCB5EFF-28FA-DB46-A2B2-321016A03D85}" type="pres">
      <dgm:prSet presAssocID="{A70003DD-71F9-4D41-90A7-D05E6BA97537}" presName="vert2" presStyleCnt="0"/>
      <dgm:spPr/>
    </dgm:pt>
    <dgm:pt modelId="{9AC79AE8-18EF-774F-AF45-A7C5E722522E}" type="pres">
      <dgm:prSet presAssocID="{A70003DD-71F9-4D41-90A7-D05E6BA97537}" presName="thinLine2b" presStyleLbl="callout" presStyleIdx="0" presStyleCnt="5"/>
      <dgm:spPr/>
    </dgm:pt>
    <dgm:pt modelId="{EC6EF4E5-87DE-6E40-9058-1698C9927062}" type="pres">
      <dgm:prSet presAssocID="{A70003DD-71F9-4D41-90A7-D05E6BA97537}" presName="vertSpace2b" presStyleCnt="0"/>
      <dgm:spPr/>
    </dgm:pt>
    <dgm:pt modelId="{20C597A1-0DB7-814E-A51F-FE059F405FBE}" type="pres">
      <dgm:prSet presAssocID="{B0397B50-97DA-5B4B-9190-52452328445D}" presName="thickLine" presStyleLbl="alignNode1" presStyleIdx="1" presStyleCnt="5"/>
      <dgm:spPr/>
    </dgm:pt>
    <dgm:pt modelId="{9A1A74AC-45FC-2848-988D-08524B74AD1C}" type="pres">
      <dgm:prSet presAssocID="{B0397B50-97DA-5B4B-9190-52452328445D}" presName="horz1" presStyleCnt="0"/>
      <dgm:spPr/>
    </dgm:pt>
    <dgm:pt modelId="{36A2356F-0526-4F42-8032-2189BF136AF6}" type="pres">
      <dgm:prSet presAssocID="{B0397B50-97DA-5B4B-9190-52452328445D}" presName="tx1" presStyleLbl="revTx" presStyleIdx="2" presStyleCnt="10"/>
      <dgm:spPr/>
    </dgm:pt>
    <dgm:pt modelId="{67CE6D42-9B0F-504F-B364-6DDDB1DABB08}" type="pres">
      <dgm:prSet presAssocID="{B0397B50-97DA-5B4B-9190-52452328445D}" presName="vert1" presStyleCnt="0"/>
      <dgm:spPr/>
    </dgm:pt>
    <dgm:pt modelId="{4B4DB2CF-1317-7046-8CAE-EA46DE4BF409}" type="pres">
      <dgm:prSet presAssocID="{3AB911AB-4491-CC43-87F6-E430E4CD99B0}" presName="vertSpace2a" presStyleCnt="0"/>
      <dgm:spPr/>
    </dgm:pt>
    <dgm:pt modelId="{650CB1A2-0589-114D-B079-B14EF6AD14BC}" type="pres">
      <dgm:prSet presAssocID="{3AB911AB-4491-CC43-87F6-E430E4CD99B0}" presName="horz2" presStyleCnt="0"/>
      <dgm:spPr/>
    </dgm:pt>
    <dgm:pt modelId="{0C773EEB-7B02-5E43-AD2F-A5E5B35D1AB6}" type="pres">
      <dgm:prSet presAssocID="{3AB911AB-4491-CC43-87F6-E430E4CD99B0}" presName="horzSpace2" presStyleCnt="0"/>
      <dgm:spPr/>
    </dgm:pt>
    <dgm:pt modelId="{51E0D925-908F-164A-B0CC-A70D5AA4C474}" type="pres">
      <dgm:prSet presAssocID="{3AB911AB-4491-CC43-87F6-E430E4CD99B0}" presName="tx2" presStyleLbl="revTx" presStyleIdx="3" presStyleCnt="10"/>
      <dgm:spPr/>
    </dgm:pt>
    <dgm:pt modelId="{6CD38A72-DDA2-4D40-AB1F-A0E1DC6CE4AC}" type="pres">
      <dgm:prSet presAssocID="{3AB911AB-4491-CC43-87F6-E430E4CD99B0}" presName="vert2" presStyleCnt="0"/>
      <dgm:spPr/>
    </dgm:pt>
    <dgm:pt modelId="{B1871A72-9535-2142-9FDE-6A6B10024242}" type="pres">
      <dgm:prSet presAssocID="{3AB911AB-4491-CC43-87F6-E430E4CD99B0}" presName="thinLine2b" presStyleLbl="callout" presStyleIdx="1" presStyleCnt="5"/>
      <dgm:spPr/>
    </dgm:pt>
    <dgm:pt modelId="{6CA3B950-675A-3042-9049-851159A8EF95}" type="pres">
      <dgm:prSet presAssocID="{3AB911AB-4491-CC43-87F6-E430E4CD99B0}" presName="vertSpace2b" presStyleCnt="0"/>
      <dgm:spPr/>
    </dgm:pt>
    <dgm:pt modelId="{F1680E0B-BCC9-164F-AB56-2F6D3FD3BAE7}" type="pres">
      <dgm:prSet presAssocID="{159C3278-68C1-3949-944C-22A0FC8886D3}" presName="thickLine" presStyleLbl="alignNode1" presStyleIdx="2" presStyleCnt="5"/>
      <dgm:spPr/>
    </dgm:pt>
    <dgm:pt modelId="{81D2218E-7CE1-DF48-933A-75157C6F7864}" type="pres">
      <dgm:prSet presAssocID="{159C3278-68C1-3949-944C-22A0FC8886D3}" presName="horz1" presStyleCnt="0"/>
      <dgm:spPr/>
    </dgm:pt>
    <dgm:pt modelId="{E3731FFF-1C0F-C848-AC8E-5A4270233C2E}" type="pres">
      <dgm:prSet presAssocID="{159C3278-68C1-3949-944C-22A0FC8886D3}" presName="tx1" presStyleLbl="revTx" presStyleIdx="4" presStyleCnt="10"/>
      <dgm:spPr/>
    </dgm:pt>
    <dgm:pt modelId="{A8B1BA02-5AA5-E742-AE46-7F0A79F55901}" type="pres">
      <dgm:prSet presAssocID="{159C3278-68C1-3949-944C-22A0FC8886D3}" presName="vert1" presStyleCnt="0"/>
      <dgm:spPr/>
    </dgm:pt>
    <dgm:pt modelId="{45AA37AA-2B74-5543-BE88-FC3253074CD2}" type="pres">
      <dgm:prSet presAssocID="{844849CE-1E44-914B-97DA-DA1D3FA42258}" presName="vertSpace2a" presStyleCnt="0"/>
      <dgm:spPr/>
    </dgm:pt>
    <dgm:pt modelId="{FE40453B-F4EE-2B4B-86F6-1DEF523E22FD}" type="pres">
      <dgm:prSet presAssocID="{844849CE-1E44-914B-97DA-DA1D3FA42258}" presName="horz2" presStyleCnt="0"/>
      <dgm:spPr/>
    </dgm:pt>
    <dgm:pt modelId="{436124C1-7C0C-7049-81AD-5344743590E8}" type="pres">
      <dgm:prSet presAssocID="{844849CE-1E44-914B-97DA-DA1D3FA42258}" presName="horzSpace2" presStyleCnt="0"/>
      <dgm:spPr/>
    </dgm:pt>
    <dgm:pt modelId="{C940BAA3-DA3F-F246-A488-589A44D515DB}" type="pres">
      <dgm:prSet presAssocID="{844849CE-1E44-914B-97DA-DA1D3FA42258}" presName="tx2" presStyleLbl="revTx" presStyleIdx="5" presStyleCnt="10"/>
      <dgm:spPr/>
    </dgm:pt>
    <dgm:pt modelId="{08CC803B-64AD-C744-A2B0-4A110758F309}" type="pres">
      <dgm:prSet presAssocID="{844849CE-1E44-914B-97DA-DA1D3FA42258}" presName="vert2" presStyleCnt="0"/>
      <dgm:spPr/>
    </dgm:pt>
    <dgm:pt modelId="{6B35284D-9FD0-9043-A65D-4579B3D42BE3}" type="pres">
      <dgm:prSet presAssocID="{844849CE-1E44-914B-97DA-DA1D3FA42258}" presName="thinLine2b" presStyleLbl="callout" presStyleIdx="2" presStyleCnt="5"/>
      <dgm:spPr/>
    </dgm:pt>
    <dgm:pt modelId="{25F39FE1-8165-C243-9E7A-0FBBAC272455}" type="pres">
      <dgm:prSet presAssocID="{844849CE-1E44-914B-97DA-DA1D3FA42258}" presName="vertSpace2b" presStyleCnt="0"/>
      <dgm:spPr/>
    </dgm:pt>
    <dgm:pt modelId="{6C923797-A553-124D-8C8D-D0EF40CDE35B}" type="pres">
      <dgm:prSet presAssocID="{51F2CCD5-0442-9E46-A5BB-BA530782C5DC}" presName="thickLine" presStyleLbl="alignNode1" presStyleIdx="3" presStyleCnt="5"/>
      <dgm:spPr/>
    </dgm:pt>
    <dgm:pt modelId="{4AA420F8-92DD-6F47-8637-A9F915A78C9B}" type="pres">
      <dgm:prSet presAssocID="{51F2CCD5-0442-9E46-A5BB-BA530782C5DC}" presName="horz1" presStyleCnt="0"/>
      <dgm:spPr/>
    </dgm:pt>
    <dgm:pt modelId="{E78E829B-0721-A64E-B031-122667C0018D}" type="pres">
      <dgm:prSet presAssocID="{51F2CCD5-0442-9E46-A5BB-BA530782C5DC}" presName="tx1" presStyleLbl="revTx" presStyleIdx="6" presStyleCnt="10"/>
      <dgm:spPr/>
    </dgm:pt>
    <dgm:pt modelId="{877B5BDB-0F34-434F-ACC5-43D758CC8069}" type="pres">
      <dgm:prSet presAssocID="{51F2CCD5-0442-9E46-A5BB-BA530782C5DC}" presName="vert1" presStyleCnt="0"/>
      <dgm:spPr/>
    </dgm:pt>
    <dgm:pt modelId="{9BDE8A06-11AE-D742-99C0-CD1B7A7C2B68}" type="pres">
      <dgm:prSet presAssocID="{1899242F-A2F2-A640-99C0-EF3A8C9FF3EB}" presName="vertSpace2a" presStyleCnt="0"/>
      <dgm:spPr/>
    </dgm:pt>
    <dgm:pt modelId="{F4E963DD-8807-DD43-8DA5-80D6EF071BB1}" type="pres">
      <dgm:prSet presAssocID="{1899242F-A2F2-A640-99C0-EF3A8C9FF3EB}" presName="horz2" presStyleCnt="0"/>
      <dgm:spPr/>
    </dgm:pt>
    <dgm:pt modelId="{68B31228-3F63-4240-8A65-1E79E37E1883}" type="pres">
      <dgm:prSet presAssocID="{1899242F-A2F2-A640-99C0-EF3A8C9FF3EB}" presName="horzSpace2" presStyleCnt="0"/>
      <dgm:spPr/>
    </dgm:pt>
    <dgm:pt modelId="{3DE0C4B1-ECAF-DE47-A0D8-8AA8C145BD58}" type="pres">
      <dgm:prSet presAssocID="{1899242F-A2F2-A640-99C0-EF3A8C9FF3EB}" presName="tx2" presStyleLbl="revTx" presStyleIdx="7" presStyleCnt="10"/>
      <dgm:spPr/>
    </dgm:pt>
    <dgm:pt modelId="{32088BE8-B3F7-3B49-B3CA-75A9AF596DC4}" type="pres">
      <dgm:prSet presAssocID="{1899242F-A2F2-A640-99C0-EF3A8C9FF3EB}" presName="vert2" presStyleCnt="0"/>
      <dgm:spPr/>
    </dgm:pt>
    <dgm:pt modelId="{E1F698F2-7B84-1541-89B5-824D7987DB07}" type="pres">
      <dgm:prSet presAssocID="{1899242F-A2F2-A640-99C0-EF3A8C9FF3EB}" presName="thinLine2b" presStyleLbl="callout" presStyleIdx="3" presStyleCnt="5"/>
      <dgm:spPr/>
    </dgm:pt>
    <dgm:pt modelId="{5FCFDBF7-E8E0-8A48-8CC5-D9338CF38686}" type="pres">
      <dgm:prSet presAssocID="{1899242F-A2F2-A640-99C0-EF3A8C9FF3EB}" presName="vertSpace2b" presStyleCnt="0"/>
      <dgm:spPr/>
    </dgm:pt>
    <dgm:pt modelId="{ADDB78D4-7D6C-F649-8620-2A58C0D9784B}" type="pres">
      <dgm:prSet presAssocID="{BFA0FB36-99BE-9F45-91C2-590E0E3CC03D}" presName="thickLine" presStyleLbl="alignNode1" presStyleIdx="4" presStyleCnt="5"/>
      <dgm:spPr/>
    </dgm:pt>
    <dgm:pt modelId="{3EB8DC9E-2666-2C4D-80B1-477AE393BDC0}" type="pres">
      <dgm:prSet presAssocID="{BFA0FB36-99BE-9F45-91C2-590E0E3CC03D}" presName="horz1" presStyleCnt="0"/>
      <dgm:spPr/>
    </dgm:pt>
    <dgm:pt modelId="{4C21BC72-29BC-2647-AFAA-420365D8AC7C}" type="pres">
      <dgm:prSet presAssocID="{BFA0FB36-99BE-9F45-91C2-590E0E3CC03D}" presName="tx1" presStyleLbl="revTx" presStyleIdx="8" presStyleCnt="10"/>
      <dgm:spPr/>
    </dgm:pt>
    <dgm:pt modelId="{22586BE2-776B-3647-8A2F-3C0FAFCA45B1}" type="pres">
      <dgm:prSet presAssocID="{BFA0FB36-99BE-9F45-91C2-590E0E3CC03D}" presName="vert1" presStyleCnt="0"/>
      <dgm:spPr/>
    </dgm:pt>
    <dgm:pt modelId="{B9C7C22E-090A-784E-A96D-AD96F23B4740}" type="pres">
      <dgm:prSet presAssocID="{F2B16C99-032A-3449-9A96-5D6A58104F49}" presName="vertSpace2a" presStyleCnt="0"/>
      <dgm:spPr/>
    </dgm:pt>
    <dgm:pt modelId="{DE48A25F-BE9C-974C-A188-47CB16E05BD3}" type="pres">
      <dgm:prSet presAssocID="{F2B16C99-032A-3449-9A96-5D6A58104F49}" presName="horz2" presStyleCnt="0"/>
      <dgm:spPr/>
    </dgm:pt>
    <dgm:pt modelId="{EE822A93-C9C9-DB46-B307-95BB52ECE856}" type="pres">
      <dgm:prSet presAssocID="{F2B16C99-032A-3449-9A96-5D6A58104F49}" presName="horzSpace2" presStyleCnt="0"/>
      <dgm:spPr/>
    </dgm:pt>
    <dgm:pt modelId="{75ED5C20-08B6-634C-804C-ECB45B5FBF60}" type="pres">
      <dgm:prSet presAssocID="{F2B16C99-032A-3449-9A96-5D6A58104F49}" presName="tx2" presStyleLbl="revTx" presStyleIdx="9" presStyleCnt="10"/>
      <dgm:spPr/>
    </dgm:pt>
    <dgm:pt modelId="{E47945EA-7780-8B45-8B8F-A12112CDC0DF}" type="pres">
      <dgm:prSet presAssocID="{F2B16C99-032A-3449-9A96-5D6A58104F49}" presName="vert2" presStyleCnt="0"/>
      <dgm:spPr/>
    </dgm:pt>
    <dgm:pt modelId="{A692A07B-149F-4A4B-BAB7-F90514F95EB8}" type="pres">
      <dgm:prSet presAssocID="{F2B16C99-032A-3449-9A96-5D6A58104F49}" presName="thinLine2b" presStyleLbl="callout" presStyleIdx="4" presStyleCnt="5"/>
      <dgm:spPr/>
    </dgm:pt>
    <dgm:pt modelId="{75787AF1-D902-864A-9D06-91E0000457EA}" type="pres">
      <dgm:prSet presAssocID="{F2B16C99-032A-3449-9A96-5D6A58104F49}" presName="vertSpace2b" presStyleCnt="0"/>
      <dgm:spPr/>
    </dgm:pt>
  </dgm:ptLst>
  <dgm:cxnLst>
    <dgm:cxn modelId="{4891C40F-0349-894B-85C6-B0702EDB99B1}" srcId="{AF5F9396-FB0B-404F-986B-A0543BAB28D4}" destId="{BFA0FB36-99BE-9F45-91C2-590E0E3CC03D}" srcOrd="4" destOrd="0" parTransId="{32AEA19B-5A12-564C-B225-152553D5E36C}" sibTransId="{6FEEE58D-E3E5-0E42-ACF0-BB6125AAA851}"/>
    <dgm:cxn modelId="{ED349610-231D-1849-94CE-87D9F0CD042C}" srcId="{AF5F9396-FB0B-404F-986B-A0543BAB28D4}" destId="{B0397B50-97DA-5B4B-9190-52452328445D}" srcOrd="1" destOrd="0" parTransId="{F90B9501-EA27-8240-BC11-78F9549C9C84}" sibTransId="{91EA6600-5CF5-CC4E-8328-A7A242B3E35B}"/>
    <dgm:cxn modelId="{D3C3C217-C591-5444-80F0-22548D9917AF}" srcId="{AF5F9396-FB0B-404F-986B-A0543BAB28D4}" destId="{51F2CCD5-0442-9E46-A5BB-BA530782C5DC}" srcOrd="3" destOrd="0" parTransId="{A1844749-CAA0-174E-8D4F-DFBB34AA9163}" sibTransId="{AD72FE38-C649-6C42-99AD-BDD7E319F98C}"/>
    <dgm:cxn modelId="{A614EC17-40DD-B643-9213-9BD645155831}" srcId="{159C3278-68C1-3949-944C-22A0FC8886D3}" destId="{844849CE-1E44-914B-97DA-DA1D3FA42258}" srcOrd="0" destOrd="0" parTransId="{74D87DF8-12DF-0F4E-8681-22B86DE75AD7}" sibTransId="{CA6AFC16-BED9-4243-9353-8AAE269323AD}"/>
    <dgm:cxn modelId="{3D073C1D-E124-6B4C-9FB3-341C320CC10D}" type="presOf" srcId="{AF5F9396-FB0B-404F-986B-A0543BAB28D4}" destId="{4E3688D1-83C5-BD45-A5A2-BB3D309EEEB7}" srcOrd="0" destOrd="0" presId="urn:microsoft.com/office/officeart/2008/layout/LinedList"/>
    <dgm:cxn modelId="{8FB66920-225F-874D-979A-D62B8896FA95}" type="presOf" srcId="{B0397B50-97DA-5B4B-9190-52452328445D}" destId="{36A2356F-0526-4F42-8032-2189BF136AF6}" srcOrd="0" destOrd="0" presId="urn:microsoft.com/office/officeart/2008/layout/LinedList"/>
    <dgm:cxn modelId="{7E931F26-8738-544C-ACAD-876A814755D9}" type="presOf" srcId="{3AB911AB-4491-CC43-87F6-E430E4CD99B0}" destId="{51E0D925-908F-164A-B0CC-A70D5AA4C474}" srcOrd="0" destOrd="0" presId="urn:microsoft.com/office/officeart/2008/layout/LinedList"/>
    <dgm:cxn modelId="{ABF9E228-95D5-F948-9092-5B0A557FF766}" type="presOf" srcId="{A70003DD-71F9-4D41-90A7-D05E6BA97537}" destId="{B489EEF2-17C1-C44E-997B-B52A9EDBC67F}" srcOrd="0" destOrd="0" presId="urn:microsoft.com/office/officeart/2008/layout/LinedList"/>
    <dgm:cxn modelId="{56E1C42B-1D1A-8D44-B641-81C91F1413CF}" type="presOf" srcId="{F2B16C99-032A-3449-9A96-5D6A58104F49}" destId="{75ED5C20-08B6-634C-804C-ECB45B5FBF60}" srcOrd="0" destOrd="0" presId="urn:microsoft.com/office/officeart/2008/layout/LinedList"/>
    <dgm:cxn modelId="{EF634A5E-B778-3A4B-AC91-DAFE5058AA8B}" srcId="{AF5F9396-FB0B-404F-986B-A0543BAB28D4}" destId="{C72435A4-442D-8145-99FC-93D55B60C1F6}" srcOrd="0" destOrd="0" parTransId="{12F4E68A-FC2D-BD4C-BDCD-7F798513687D}" sibTransId="{01AC16C4-A9C4-584A-BC45-EED434610BA1}"/>
    <dgm:cxn modelId="{D7BEA560-0EF7-7541-A963-363D850A2CBA}" srcId="{AF5F9396-FB0B-404F-986B-A0543BAB28D4}" destId="{159C3278-68C1-3949-944C-22A0FC8886D3}" srcOrd="2" destOrd="0" parTransId="{C954299D-4233-BE49-9CCC-877A08590CCE}" sibTransId="{4AF9A9E5-C556-BA49-921D-A070216284B9}"/>
    <dgm:cxn modelId="{C6D2337E-331D-C244-B41E-690D9C3F188A}" srcId="{B0397B50-97DA-5B4B-9190-52452328445D}" destId="{3AB911AB-4491-CC43-87F6-E430E4CD99B0}" srcOrd="0" destOrd="0" parTransId="{F66BB6EB-01FD-E740-87E4-1E222288CC40}" sibTransId="{84F99767-4F3C-0E46-BADE-B168AF3CA75B}"/>
    <dgm:cxn modelId="{C95ECC81-2555-B644-95F4-64FE0215FBC2}" type="presOf" srcId="{BFA0FB36-99BE-9F45-91C2-590E0E3CC03D}" destId="{4C21BC72-29BC-2647-AFAA-420365D8AC7C}" srcOrd="0" destOrd="0" presId="urn:microsoft.com/office/officeart/2008/layout/LinedList"/>
    <dgm:cxn modelId="{C40C5D88-22DA-654C-B0E9-FE4CD8537BB7}" type="presOf" srcId="{1899242F-A2F2-A640-99C0-EF3A8C9FF3EB}" destId="{3DE0C4B1-ECAF-DE47-A0D8-8AA8C145BD58}" srcOrd="0" destOrd="0" presId="urn:microsoft.com/office/officeart/2008/layout/LinedList"/>
    <dgm:cxn modelId="{8228FA92-392E-8A48-8446-CA52D4F9840D}" srcId="{51F2CCD5-0442-9E46-A5BB-BA530782C5DC}" destId="{1899242F-A2F2-A640-99C0-EF3A8C9FF3EB}" srcOrd="0" destOrd="0" parTransId="{D58FCEF8-D47C-F54A-ADAB-5AB4C4A62ABC}" sibTransId="{0C382599-1016-F64C-98CC-2FEBFEB7A08C}"/>
    <dgm:cxn modelId="{4270A89F-0D59-3247-BFBD-1F6359C06738}" type="presOf" srcId="{C72435A4-442D-8145-99FC-93D55B60C1F6}" destId="{59C2ECB8-A9A1-6B47-8DE2-0B5F14C9623A}" srcOrd="0" destOrd="0" presId="urn:microsoft.com/office/officeart/2008/layout/LinedList"/>
    <dgm:cxn modelId="{C83616A0-FFC7-6C4A-8D43-DA20B54061F2}" type="presOf" srcId="{844849CE-1E44-914B-97DA-DA1D3FA42258}" destId="{C940BAA3-DA3F-F246-A488-589A44D515DB}" srcOrd="0" destOrd="0" presId="urn:microsoft.com/office/officeart/2008/layout/LinedList"/>
    <dgm:cxn modelId="{72F78EA2-5154-C44C-9C8D-FF8B1CE4A994}" srcId="{C72435A4-442D-8145-99FC-93D55B60C1F6}" destId="{A70003DD-71F9-4D41-90A7-D05E6BA97537}" srcOrd="0" destOrd="0" parTransId="{385842CD-06A0-FB4A-B597-FB37E2CEC022}" sibTransId="{468B688F-40B6-C047-A6BB-41909BE29816}"/>
    <dgm:cxn modelId="{D7870DA7-EC39-C44F-93DB-B9A6A65CB8BE}" type="presOf" srcId="{159C3278-68C1-3949-944C-22A0FC8886D3}" destId="{E3731FFF-1C0F-C848-AC8E-5A4270233C2E}" srcOrd="0" destOrd="0" presId="urn:microsoft.com/office/officeart/2008/layout/LinedList"/>
    <dgm:cxn modelId="{227CA4C3-AB52-4D48-B90D-7D5B02923647}" srcId="{BFA0FB36-99BE-9F45-91C2-590E0E3CC03D}" destId="{F2B16C99-032A-3449-9A96-5D6A58104F49}" srcOrd="0" destOrd="0" parTransId="{AE2BE3BD-5D10-1149-8C61-8480993E139B}" sibTransId="{AAD1F144-23DF-264C-9DD4-4BA550CC43BC}"/>
    <dgm:cxn modelId="{4528F4FC-D06F-3D4A-8E1D-B0054C56EB11}" type="presOf" srcId="{51F2CCD5-0442-9E46-A5BB-BA530782C5DC}" destId="{E78E829B-0721-A64E-B031-122667C0018D}" srcOrd="0" destOrd="0" presId="urn:microsoft.com/office/officeart/2008/layout/LinedList"/>
    <dgm:cxn modelId="{23C4E9D9-22DC-A74C-B126-1CDBF898214A}" type="presParOf" srcId="{4E3688D1-83C5-BD45-A5A2-BB3D309EEEB7}" destId="{D8E4D8F7-D5DD-B641-AD85-68200B44772B}" srcOrd="0" destOrd="0" presId="urn:microsoft.com/office/officeart/2008/layout/LinedList"/>
    <dgm:cxn modelId="{3F29329C-96EB-F546-A670-73A461FDA1BE}" type="presParOf" srcId="{4E3688D1-83C5-BD45-A5A2-BB3D309EEEB7}" destId="{5E1A421E-0BED-BC4D-8065-A535DA82484D}" srcOrd="1" destOrd="0" presId="urn:microsoft.com/office/officeart/2008/layout/LinedList"/>
    <dgm:cxn modelId="{A9444A87-A86B-B844-9402-490E4BDEE1AF}" type="presParOf" srcId="{5E1A421E-0BED-BC4D-8065-A535DA82484D}" destId="{59C2ECB8-A9A1-6B47-8DE2-0B5F14C9623A}" srcOrd="0" destOrd="0" presId="urn:microsoft.com/office/officeart/2008/layout/LinedList"/>
    <dgm:cxn modelId="{B5D24A0D-B860-9241-97BC-E99427F0F3A9}" type="presParOf" srcId="{5E1A421E-0BED-BC4D-8065-A535DA82484D}" destId="{8DC45AF2-A93F-3840-805F-D40D88B5DB50}" srcOrd="1" destOrd="0" presId="urn:microsoft.com/office/officeart/2008/layout/LinedList"/>
    <dgm:cxn modelId="{22D6F5EA-ED9C-DE47-B8A0-42E64B9108E9}" type="presParOf" srcId="{8DC45AF2-A93F-3840-805F-D40D88B5DB50}" destId="{21FB1658-E526-B44C-9033-DE3A8662EF8B}" srcOrd="0" destOrd="0" presId="urn:microsoft.com/office/officeart/2008/layout/LinedList"/>
    <dgm:cxn modelId="{44319FCB-F446-1142-BB56-47CA9EF93721}" type="presParOf" srcId="{8DC45AF2-A93F-3840-805F-D40D88B5DB50}" destId="{E1380F5F-5DC4-8C4D-BC97-2CE3D6BD12ED}" srcOrd="1" destOrd="0" presId="urn:microsoft.com/office/officeart/2008/layout/LinedList"/>
    <dgm:cxn modelId="{51EE4FED-2AE3-7A4A-AE3A-C6F2C6449035}" type="presParOf" srcId="{E1380F5F-5DC4-8C4D-BC97-2CE3D6BD12ED}" destId="{40132BED-1226-6448-827D-585AF08A1717}" srcOrd="0" destOrd="0" presId="urn:microsoft.com/office/officeart/2008/layout/LinedList"/>
    <dgm:cxn modelId="{BD7DDAD7-8B0E-8D46-AF17-56FC1B9724EE}" type="presParOf" srcId="{E1380F5F-5DC4-8C4D-BC97-2CE3D6BD12ED}" destId="{B489EEF2-17C1-C44E-997B-B52A9EDBC67F}" srcOrd="1" destOrd="0" presId="urn:microsoft.com/office/officeart/2008/layout/LinedList"/>
    <dgm:cxn modelId="{32057ED9-AB22-1549-AF3B-40317EB403F6}" type="presParOf" srcId="{E1380F5F-5DC4-8C4D-BC97-2CE3D6BD12ED}" destId="{EFCB5EFF-28FA-DB46-A2B2-321016A03D85}" srcOrd="2" destOrd="0" presId="urn:microsoft.com/office/officeart/2008/layout/LinedList"/>
    <dgm:cxn modelId="{AE343ED4-CBE4-0043-B1AF-517E0C9B58AF}" type="presParOf" srcId="{8DC45AF2-A93F-3840-805F-D40D88B5DB50}" destId="{9AC79AE8-18EF-774F-AF45-A7C5E722522E}" srcOrd="2" destOrd="0" presId="urn:microsoft.com/office/officeart/2008/layout/LinedList"/>
    <dgm:cxn modelId="{A142EFEC-2AC1-EE45-B680-E8ACD65686A7}" type="presParOf" srcId="{8DC45AF2-A93F-3840-805F-D40D88B5DB50}" destId="{EC6EF4E5-87DE-6E40-9058-1698C9927062}" srcOrd="3" destOrd="0" presId="urn:microsoft.com/office/officeart/2008/layout/LinedList"/>
    <dgm:cxn modelId="{E175E94F-AAD2-1A48-A4A6-B09FDB1BA80B}" type="presParOf" srcId="{4E3688D1-83C5-BD45-A5A2-BB3D309EEEB7}" destId="{20C597A1-0DB7-814E-A51F-FE059F405FBE}" srcOrd="2" destOrd="0" presId="urn:microsoft.com/office/officeart/2008/layout/LinedList"/>
    <dgm:cxn modelId="{DDF59716-4280-2043-A375-42DA7FB57E95}" type="presParOf" srcId="{4E3688D1-83C5-BD45-A5A2-BB3D309EEEB7}" destId="{9A1A74AC-45FC-2848-988D-08524B74AD1C}" srcOrd="3" destOrd="0" presId="urn:microsoft.com/office/officeart/2008/layout/LinedList"/>
    <dgm:cxn modelId="{56C54403-C6C8-BE48-9D43-D8684F56A68E}" type="presParOf" srcId="{9A1A74AC-45FC-2848-988D-08524B74AD1C}" destId="{36A2356F-0526-4F42-8032-2189BF136AF6}" srcOrd="0" destOrd="0" presId="urn:microsoft.com/office/officeart/2008/layout/LinedList"/>
    <dgm:cxn modelId="{9BEBA988-33A8-874D-9545-E8A219C62451}" type="presParOf" srcId="{9A1A74AC-45FC-2848-988D-08524B74AD1C}" destId="{67CE6D42-9B0F-504F-B364-6DDDB1DABB08}" srcOrd="1" destOrd="0" presId="urn:microsoft.com/office/officeart/2008/layout/LinedList"/>
    <dgm:cxn modelId="{13CEC6A3-1710-AD44-BC38-B504AFC94BAD}" type="presParOf" srcId="{67CE6D42-9B0F-504F-B364-6DDDB1DABB08}" destId="{4B4DB2CF-1317-7046-8CAE-EA46DE4BF409}" srcOrd="0" destOrd="0" presId="urn:microsoft.com/office/officeart/2008/layout/LinedList"/>
    <dgm:cxn modelId="{EA63B89A-4C52-8844-9A11-1A56F7A23AAF}" type="presParOf" srcId="{67CE6D42-9B0F-504F-B364-6DDDB1DABB08}" destId="{650CB1A2-0589-114D-B079-B14EF6AD14BC}" srcOrd="1" destOrd="0" presId="urn:microsoft.com/office/officeart/2008/layout/LinedList"/>
    <dgm:cxn modelId="{E640FB27-4B9F-5848-BDE5-A44B1B7BD1FF}" type="presParOf" srcId="{650CB1A2-0589-114D-B079-B14EF6AD14BC}" destId="{0C773EEB-7B02-5E43-AD2F-A5E5B35D1AB6}" srcOrd="0" destOrd="0" presId="urn:microsoft.com/office/officeart/2008/layout/LinedList"/>
    <dgm:cxn modelId="{6C1262FA-95A1-BF4B-A3EA-206FC3727A78}" type="presParOf" srcId="{650CB1A2-0589-114D-B079-B14EF6AD14BC}" destId="{51E0D925-908F-164A-B0CC-A70D5AA4C474}" srcOrd="1" destOrd="0" presId="urn:microsoft.com/office/officeart/2008/layout/LinedList"/>
    <dgm:cxn modelId="{D0FBC76A-AC00-FD43-9447-CB46AC97FC98}" type="presParOf" srcId="{650CB1A2-0589-114D-B079-B14EF6AD14BC}" destId="{6CD38A72-DDA2-4D40-AB1F-A0E1DC6CE4AC}" srcOrd="2" destOrd="0" presId="urn:microsoft.com/office/officeart/2008/layout/LinedList"/>
    <dgm:cxn modelId="{40A31AA2-6F8F-0B47-A9C7-4BDB724326E6}" type="presParOf" srcId="{67CE6D42-9B0F-504F-B364-6DDDB1DABB08}" destId="{B1871A72-9535-2142-9FDE-6A6B10024242}" srcOrd="2" destOrd="0" presId="urn:microsoft.com/office/officeart/2008/layout/LinedList"/>
    <dgm:cxn modelId="{3FBFCD09-2A72-BB4F-9C73-A6DA384567C2}" type="presParOf" srcId="{67CE6D42-9B0F-504F-B364-6DDDB1DABB08}" destId="{6CA3B950-675A-3042-9049-851159A8EF95}" srcOrd="3" destOrd="0" presId="urn:microsoft.com/office/officeart/2008/layout/LinedList"/>
    <dgm:cxn modelId="{B52B5E05-E7C3-A447-A739-86C088A8451A}" type="presParOf" srcId="{4E3688D1-83C5-BD45-A5A2-BB3D309EEEB7}" destId="{F1680E0B-BCC9-164F-AB56-2F6D3FD3BAE7}" srcOrd="4" destOrd="0" presId="urn:microsoft.com/office/officeart/2008/layout/LinedList"/>
    <dgm:cxn modelId="{5F97C180-675B-F040-A50E-9E854417FE15}" type="presParOf" srcId="{4E3688D1-83C5-BD45-A5A2-BB3D309EEEB7}" destId="{81D2218E-7CE1-DF48-933A-75157C6F7864}" srcOrd="5" destOrd="0" presId="urn:microsoft.com/office/officeart/2008/layout/LinedList"/>
    <dgm:cxn modelId="{6167D2DF-1322-5B4B-A5BA-F72AE7DD3AAA}" type="presParOf" srcId="{81D2218E-7CE1-DF48-933A-75157C6F7864}" destId="{E3731FFF-1C0F-C848-AC8E-5A4270233C2E}" srcOrd="0" destOrd="0" presId="urn:microsoft.com/office/officeart/2008/layout/LinedList"/>
    <dgm:cxn modelId="{CF0CBF77-9C91-FF48-8ECF-1B8F8CA3DD7E}" type="presParOf" srcId="{81D2218E-7CE1-DF48-933A-75157C6F7864}" destId="{A8B1BA02-5AA5-E742-AE46-7F0A79F55901}" srcOrd="1" destOrd="0" presId="urn:microsoft.com/office/officeart/2008/layout/LinedList"/>
    <dgm:cxn modelId="{26E290C0-CEE9-A34C-B5F9-64512C0C07AA}" type="presParOf" srcId="{A8B1BA02-5AA5-E742-AE46-7F0A79F55901}" destId="{45AA37AA-2B74-5543-BE88-FC3253074CD2}" srcOrd="0" destOrd="0" presId="urn:microsoft.com/office/officeart/2008/layout/LinedList"/>
    <dgm:cxn modelId="{D5B30223-A917-BC4E-9E3D-A1E1029F8593}" type="presParOf" srcId="{A8B1BA02-5AA5-E742-AE46-7F0A79F55901}" destId="{FE40453B-F4EE-2B4B-86F6-1DEF523E22FD}" srcOrd="1" destOrd="0" presId="urn:microsoft.com/office/officeart/2008/layout/LinedList"/>
    <dgm:cxn modelId="{1D451B1B-3DB9-A646-BA11-3ABD8712419D}" type="presParOf" srcId="{FE40453B-F4EE-2B4B-86F6-1DEF523E22FD}" destId="{436124C1-7C0C-7049-81AD-5344743590E8}" srcOrd="0" destOrd="0" presId="urn:microsoft.com/office/officeart/2008/layout/LinedList"/>
    <dgm:cxn modelId="{3F0042D3-4A29-2C46-BFE2-64E616982040}" type="presParOf" srcId="{FE40453B-F4EE-2B4B-86F6-1DEF523E22FD}" destId="{C940BAA3-DA3F-F246-A488-589A44D515DB}" srcOrd="1" destOrd="0" presId="urn:microsoft.com/office/officeart/2008/layout/LinedList"/>
    <dgm:cxn modelId="{880423B9-1436-0A4D-96D4-C36E0A7C8A1B}" type="presParOf" srcId="{FE40453B-F4EE-2B4B-86F6-1DEF523E22FD}" destId="{08CC803B-64AD-C744-A2B0-4A110758F309}" srcOrd="2" destOrd="0" presId="urn:microsoft.com/office/officeart/2008/layout/LinedList"/>
    <dgm:cxn modelId="{953A80A8-F0A5-CE40-A3D2-323D15EF27F9}" type="presParOf" srcId="{A8B1BA02-5AA5-E742-AE46-7F0A79F55901}" destId="{6B35284D-9FD0-9043-A65D-4579B3D42BE3}" srcOrd="2" destOrd="0" presId="urn:microsoft.com/office/officeart/2008/layout/LinedList"/>
    <dgm:cxn modelId="{691D484A-A88E-154E-AEA6-B9C9F7612C7D}" type="presParOf" srcId="{A8B1BA02-5AA5-E742-AE46-7F0A79F55901}" destId="{25F39FE1-8165-C243-9E7A-0FBBAC272455}" srcOrd="3" destOrd="0" presId="urn:microsoft.com/office/officeart/2008/layout/LinedList"/>
    <dgm:cxn modelId="{5032D729-87F4-F544-8CA5-6200F3214F21}" type="presParOf" srcId="{4E3688D1-83C5-BD45-A5A2-BB3D309EEEB7}" destId="{6C923797-A553-124D-8C8D-D0EF40CDE35B}" srcOrd="6" destOrd="0" presId="urn:microsoft.com/office/officeart/2008/layout/LinedList"/>
    <dgm:cxn modelId="{2E7F4F06-969F-7648-9FC4-25838AAF3D84}" type="presParOf" srcId="{4E3688D1-83C5-BD45-A5A2-BB3D309EEEB7}" destId="{4AA420F8-92DD-6F47-8637-A9F915A78C9B}" srcOrd="7" destOrd="0" presId="urn:microsoft.com/office/officeart/2008/layout/LinedList"/>
    <dgm:cxn modelId="{6A4AD597-C1A7-D942-ADD0-24376DDFFBAE}" type="presParOf" srcId="{4AA420F8-92DD-6F47-8637-A9F915A78C9B}" destId="{E78E829B-0721-A64E-B031-122667C0018D}" srcOrd="0" destOrd="0" presId="urn:microsoft.com/office/officeart/2008/layout/LinedList"/>
    <dgm:cxn modelId="{6E5751AA-6513-2940-9DEA-3CAFB49F5DBA}" type="presParOf" srcId="{4AA420F8-92DD-6F47-8637-A9F915A78C9B}" destId="{877B5BDB-0F34-434F-ACC5-43D758CC8069}" srcOrd="1" destOrd="0" presId="urn:microsoft.com/office/officeart/2008/layout/LinedList"/>
    <dgm:cxn modelId="{DB1FF224-D7B4-3141-82E6-87160229516E}" type="presParOf" srcId="{877B5BDB-0F34-434F-ACC5-43D758CC8069}" destId="{9BDE8A06-11AE-D742-99C0-CD1B7A7C2B68}" srcOrd="0" destOrd="0" presId="urn:microsoft.com/office/officeart/2008/layout/LinedList"/>
    <dgm:cxn modelId="{F7C4EC91-CC55-9941-A48F-F32BFF8B46A2}" type="presParOf" srcId="{877B5BDB-0F34-434F-ACC5-43D758CC8069}" destId="{F4E963DD-8807-DD43-8DA5-80D6EF071BB1}" srcOrd="1" destOrd="0" presId="urn:microsoft.com/office/officeart/2008/layout/LinedList"/>
    <dgm:cxn modelId="{1DE24D93-F00E-C24E-9743-69723015D1FF}" type="presParOf" srcId="{F4E963DD-8807-DD43-8DA5-80D6EF071BB1}" destId="{68B31228-3F63-4240-8A65-1E79E37E1883}" srcOrd="0" destOrd="0" presId="urn:microsoft.com/office/officeart/2008/layout/LinedList"/>
    <dgm:cxn modelId="{54403D63-BC18-CD42-8C92-D728A0BE8978}" type="presParOf" srcId="{F4E963DD-8807-DD43-8DA5-80D6EF071BB1}" destId="{3DE0C4B1-ECAF-DE47-A0D8-8AA8C145BD58}" srcOrd="1" destOrd="0" presId="urn:microsoft.com/office/officeart/2008/layout/LinedList"/>
    <dgm:cxn modelId="{CA21DC6B-F06F-0644-BED6-1F215AC4A18E}" type="presParOf" srcId="{F4E963DD-8807-DD43-8DA5-80D6EF071BB1}" destId="{32088BE8-B3F7-3B49-B3CA-75A9AF596DC4}" srcOrd="2" destOrd="0" presId="urn:microsoft.com/office/officeart/2008/layout/LinedList"/>
    <dgm:cxn modelId="{5518A75C-06CA-0F4C-976A-7BF56CD0CBE7}" type="presParOf" srcId="{877B5BDB-0F34-434F-ACC5-43D758CC8069}" destId="{E1F698F2-7B84-1541-89B5-824D7987DB07}" srcOrd="2" destOrd="0" presId="urn:microsoft.com/office/officeart/2008/layout/LinedList"/>
    <dgm:cxn modelId="{88CF6ADD-F2A7-024C-9E2A-A9375C025651}" type="presParOf" srcId="{877B5BDB-0F34-434F-ACC5-43D758CC8069}" destId="{5FCFDBF7-E8E0-8A48-8CC5-D9338CF38686}" srcOrd="3" destOrd="0" presId="urn:microsoft.com/office/officeart/2008/layout/LinedList"/>
    <dgm:cxn modelId="{467D88BC-D28E-2D48-9065-F6DAC470DB3B}" type="presParOf" srcId="{4E3688D1-83C5-BD45-A5A2-BB3D309EEEB7}" destId="{ADDB78D4-7D6C-F649-8620-2A58C0D9784B}" srcOrd="8" destOrd="0" presId="urn:microsoft.com/office/officeart/2008/layout/LinedList"/>
    <dgm:cxn modelId="{F738AF59-7311-1C47-9B01-E64964C4DF26}" type="presParOf" srcId="{4E3688D1-83C5-BD45-A5A2-BB3D309EEEB7}" destId="{3EB8DC9E-2666-2C4D-80B1-477AE393BDC0}" srcOrd="9" destOrd="0" presId="urn:microsoft.com/office/officeart/2008/layout/LinedList"/>
    <dgm:cxn modelId="{7A81F699-168B-1C48-BD09-4B87074B1714}" type="presParOf" srcId="{3EB8DC9E-2666-2C4D-80B1-477AE393BDC0}" destId="{4C21BC72-29BC-2647-AFAA-420365D8AC7C}" srcOrd="0" destOrd="0" presId="urn:microsoft.com/office/officeart/2008/layout/LinedList"/>
    <dgm:cxn modelId="{FFA0398C-B48A-024A-986E-CBD0106E966E}" type="presParOf" srcId="{3EB8DC9E-2666-2C4D-80B1-477AE393BDC0}" destId="{22586BE2-776B-3647-8A2F-3C0FAFCA45B1}" srcOrd="1" destOrd="0" presId="urn:microsoft.com/office/officeart/2008/layout/LinedList"/>
    <dgm:cxn modelId="{B5522C17-F1E0-594C-9F6E-E50B64FE44B5}" type="presParOf" srcId="{22586BE2-776B-3647-8A2F-3C0FAFCA45B1}" destId="{B9C7C22E-090A-784E-A96D-AD96F23B4740}" srcOrd="0" destOrd="0" presId="urn:microsoft.com/office/officeart/2008/layout/LinedList"/>
    <dgm:cxn modelId="{81D0924B-33AE-F34B-BE7C-ABE061115C32}" type="presParOf" srcId="{22586BE2-776B-3647-8A2F-3C0FAFCA45B1}" destId="{DE48A25F-BE9C-974C-A188-47CB16E05BD3}" srcOrd="1" destOrd="0" presId="urn:microsoft.com/office/officeart/2008/layout/LinedList"/>
    <dgm:cxn modelId="{3EA4A4A2-B228-C644-9F49-6616DB948222}" type="presParOf" srcId="{DE48A25F-BE9C-974C-A188-47CB16E05BD3}" destId="{EE822A93-C9C9-DB46-B307-95BB52ECE856}" srcOrd="0" destOrd="0" presId="urn:microsoft.com/office/officeart/2008/layout/LinedList"/>
    <dgm:cxn modelId="{B3901D60-4F62-064D-998C-072F480B768D}" type="presParOf" srcId="{DE48A25F-BE9C-974C-A188-47CB16E05BD3}" destId="{75ED5C20-08B6-634C-804C-ECB45B5FBF60}" srcOrd="1" destOrd="0" presId="urn:microsoft.com/office/officeart/2008/layout/LinedList"/>
    <dgm:cxn modelId="{889A27E4-34CD-2F48-95F9-7D152E1199BB}" type="presParOf" srcId="{DE48A25F-BE9C-974C-A188-47CB16E05BD3}" destId="{E47945EA-7780-8B45-8B8F-A12112CDC0DF}" srcOrd="2" destOrd="0" presId="urn:microsoft.com/office/officeart/2008/layout/LinedList"/>
    <dgm:cxn modelId="{52F6E845-F672-4341-9019-FB00CA66E57D}" type="presParOf" srcId="{22586BE2-776B-3647-8A2F-3C0FAFCA45B1}" destId="{A692A07B-149F-4A4B-BAB7-F90514F95EB8}" srcOrd="2" destOrd="0" presId="urn:microsoft.com/office/officeart/2008/layout/LinedList"/>
    <dgm:cxn modelId="{9042DD01-5F58-6D4B-A290-C2D297D510F6}" type="presParOf" srcId="{22586BE2-776B-3647-8A2F-3C0FAFCA45B1}" destId="{75787AF1-D902-864A-9D06-91E0000457EA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6347FDDE-6B45-1647-A0FC-AC6F94280E63}" type="doc">
      <dgm:prSet loTypeId="urn:microsoft.com/office/officeart/2005/8/layout/process4" loCatId="" qsTypeId="urn:microsoft.com/office/officeart/2005/8/quickstyle/simple1" qsCatId="simple" csTypeId="urn:microsoft.com/office/officeart/2005/8/colors/colorful4" csCatId="colorful" phldr="1"/>
      <dgm:spPr/>
    </dgm:pt>
    <dgm:pt modelId="{3F875465-1505-9E45-88A7-DE65DF5B7E78}">
      <dgm:prSet phldrT="[文本]"/>
      <dgm:spPr/>
      <dgm:t>
        <a:bodyPr/>
        <a:lstStyle/>
        <a:p>
          <a:r>
            <a:rPr lang="zh-CN" altLang="en-US" dirty="0"/>
            <a:t>表单元素</a:t>
          </a:r>
        </a:p>
      </dgm:t>
    </dgm:pt>
    <dgm:pt modelId="{918B5C0D-57C8-E649-853B-23DA9E6C7F95}" type="parTrans" cxnId="{E59565B6-DF78-5C45-82DA-A346B0485E15}">
      <dgm:prSet/>
      <dgm:spPr/>
      <dgm:t>
        <a:bodyPr/>
        <a:lstStyle/>
        <a:p>
          <a:endParaRPr lang="zh-CN" altLang="en-US"/>
        </a:p>
      </dgm:t>
    </dgm:pt>
    <dgm:pt modelId="{FFDF955A-DC65-144F-BD31-22E4A40D1F14}" type="sibTrans" cxnId="{E59565B6-DF78-5C45-82DA-A346B0485E15}">
      <dgm:prSet/>
      <dgm:spPr/>
      <dgm:t>
        <a:bodyPr/>
        <a:lstStyle/>
        <a:p>
          <a:endParaRPr lang="zh-CN" altLang="en-US"/>
        </a:p>
      </dgm:t>
    </dgm:pt>
    <dgm:pt modelId="{3E476467-A5B6-6B44-8C28-B6B03067CF07}">
      <dgm:prSet phldrT="[文本]"/>
      <dgm:spPr/>
      <dgm:t>
        <a:bodyPr/>
        <a:lstStyle/>
        <a:p>
          <a:r>
            <a:rPr lang="zh-CN" altLang="en-US" dirty="0"/>
            <a:t>表单控件</a:t>
          </a:r>
        </a:p>
      </dgm:t>
    </dgm:pt>
    <dgm:pt modelId="{608B6C91-DA1A-A54D-8E7C-EE6BD4B98E4D}" type="parTrans" cxnId="{BEE3EFCF-DBA3-A644-9692-4698F04EDE4E}">
      <dgm:prSet/>
      <dgm:spPr/>
      <dgm:t>
        <a:bodyPr/>
        <a:lstStyle/>
        <a:p>
          <a:endParaRPr lang="zh-CN" altLang="en-US"/>
        </a:p>
      </dgm:t>
    </dgm:pt>
    <dgm:pt modelId="{7949A13A-F82D-5043-AA69-1BBDC0B5292E}" type="sibTrans" cxnId="{BEE3EFCF-DBA3-A644-9692-4698F04EDE4E}">
      <dgm:prSet/>
      <dgm:spPr/>
      <dgm:t>
        <a:bodyPr/>
        <a:lstStyle/>
        <a:p>
          <a:endParaRPr lang="zh-CN" altLang="en-US"/>
        </a:p>
      </dgm:t>
    </dgm:pt>
    <dgm:pt modelId="{0EE57C05-34BB-594D-9E9D-8B4127F3DAB4}">
      <dgm:prSet phldrT="[文本]"/>
      <dgm:spPr/>
      <dgm:t>
        <a:bodyPr/>
        <a:lstStyle/>
        <a:p>
          <a:r>
            <a:rPr lang="zh-CN" altLang="en-US" dirty="0"/>
            <a:t>访问器</a:t>
          </a:r>
        </a:p>
      </dgm:t>
    </dgm:pt>
    <dgm:pt modelId="{FD1529BE-C968-9E48-B85D-A3D1B2634B25}" type="parTrans" cxnId="{CE89879B-C41A-A949-9559-D0771D2DFF20}">
      <dgm:prSet/>
      <dgm:spPr/>
      <dgm:t>
        <a:bodyPr/>
        <a:lstStyle/>
        <a:p>
          <a:endParaRPr lang="zh-CN" altLang="en-US"/>
        </a:p>
      </dgm:t>
    </dgm:pt>
    <dgm:pt modelId="{389688B6-F881-9842-9486-CE9DFD78D6F9}" type="sibTrans" cxnId="{CE89879B-C41A-A949-9559-D0771D2DFF20}">
      <dgm:prSet/>
      <dgm:spPr/>
      <dgm:t>
        <a:bodyPr/>
        <a:lstStyle/>
        <a:p>
          <a:endParaRPr lang="zh-CN" altLang="en-US"/>
        </a:p>
      </dgm:t>
    </dgm:pt>
    <dgm:pt modelId="{7AFE28DB-1CDB-2843-8277-903A80690F70}">
      <dgm:prSet phldrT="[文本]"/>
      <dgm:spPr/>
      <dgm:t>
        <a:bodyPr/>
        <a:lstStyle/>
        <a:p>
          <a:r>
            <a:rPr lang="en-US" altLang="zh-CN" dirty="0" err="1"/>
            <a:t>ControlValueAccessor</a:t>
          </a:r>
          <a:endParaRPr lang="zh-CN" altLang="en-US" dirty="0"/>
        </a:p>
      </dgm:t>
    </dgm:pt>
    <dgm:pt modelId="{17D60FDE-9565-044E-9B45-AAF525977822}" type="parTrans" cxnId="{D140B9EC-3F24-5F42-B6BC-D71DEF773A9D}">
      <dgm:prSet/>
      <dgm:spPr/>
      <dgm:t>
        <a:bodyPr/>
        <a:lstStyle/>
        <a:p>
          <a:endParaRPr lang="zh-CN" altLang="en-US"/>
        </a:p>
      </dgm:t>
    </dgm:pt>
    <dgm:pt modelId="{312F709D-6861-584B-AAAB-2FE34E6AC81A}" type="sibTrans" cxnId="{D140B9EC-3F24-5F42-B6BC-D71DEF773A9D}">
      <dgm:prSet/>
      <dgm:spPr/>
      <dgm:t>
        <a:bodyPr/>
        <a:lstStyle/>
        <a:p>
          <a:endParaRPr lang="zh-CN" altLang="en-US"/>
        </a:p>
      </dgm:t>
    </dgm:pt>
    <dgm:pt modelId="{B88F1C75-BD81-7443-BD19-C6D006588620}">
      <dgm:prSet phldrT="[文本]"/>
      <dgm:spPr/>
      <dgm:t>
        <a:bodyPr/>
        <a:lstStyle/>
        <a:p>
          <a:r>
            <a:rPr lang="en-US" altLang="zh-CN" dirty="0" err="1"/>
            <a:t>FormControl</a:t>
          </a:r>
          <a:endParaRPr lang="zh-CN" altLang="en-US" dirty="0"/>
        </a:p>
      </dgm:t>
    </dgm:pt>
    <dgm:pt modelId="{AA4CEFAD-5BA6-EB45-BE88-EACBBE4ABD1A}" type="parTrans" cxnId="{69B1380D-6F7A-6C40-B100-432896CADF96}">
      <dgm:prSet/>
      <dgm:spPr/>
      <dgm:t>
        <a:bodyPr/>
        <a:lstStyle/>
        <a:p>
          <a:endParaRPr lang="zh-CN" altLang="en-US"/>
        </a:p>
      </dgm:t>
    </dgm:pt>
    <dgm:pt modelId="{DDAB47E2-3ECF-7642-AED7-FE38C05A48A3}" type="sibTrans" cxnId="{69B1380D-6F7A-6C40-B100-432896CADF96}">
      <dgm:prSet/>
      <dgm:spPr/>
      <dgm:t>
        <a:bodyPr/>
        <a:lstStyle/>
        <a:p>
          <a:endParaRPr lang="zh-CN" altLang="en-US"/>
        </a:p>
      </dgm:t>
    </dgm:pt>
    <dgm:pt modelId="{48BF5665-6A81-394D-89BF-3F57DED10CFD}">
      <dgm:prSet phldrT="[文本]"/>
      <dgm:spPr/>
      <dgm:t>
        <a:bodyPr/>
        <a:lstStyle/>
        <a:p>
          <a:r>
            <a:rPr lang="en-US" altLang="zh-CN" dirty="0"/>
            <a:t>input[type=text]</a:t>
          </a:r>
          <a:endParaRPr lang="zh-CN" altLang="en-US" dirty="0"/>
        </a:p>
      </dgm:t>
    </dgm:pt>
    <dgm:pt modelId="{23ADDB11-3C51-2F4A-B0F1-1FD1B1D64C13}" type="parTrans" cxnId="{D299EFFB-1DD1-F049-8FBB-7DF2C20ECF58}">
      <dgm:prSet/>
      <dgm:spPr/>
      <dgm:t>
        <a:bodyPr/>
        <a:lstStyle/>
        <a:p>
          <a:endParaRPr lang="zh-CN" altLang="en-US"/>
        </a:p>
      </dgm:t>
    </dgm:pt>
    <dgm:pt modelId="{4CCF0E8A-3ABD-4B45-A413-D43CE35E0A09}" type="sibTrans" cxnId="{D299EFFB-1DD1-F049-8FBB-7DF2C20ECF58}">
      <dgm:prSet/>
      <dgm:spPr/>
      <dgm:t>
        <a:bodyPr/>
        <a:lstStyle/>
        <a:p>
          <a:endParaRPr lang="zh-CN" altLang="en-US"/>
        </a:p>
      </dgm:t>
    </dgm:pt>
    <dgm:pt modelId="{87A2A3DE-FDBD-9141-BAD6-F016E2DF7581}">
      <dgm:prSet phldrT="[文本]"/>
      <dgm:spPr/>
      <dgm:t>
        <a:bodyPr/>
        <a:lstStyle/>
        <a:p>
          <a:r>
            <a:rPr lang="en-US" altLang="zh-CN" dirty="0"/>
            <a:t>select</a:t>
          </a:r>
          <a:endParaRPr lang="zh-CN" altLang="en-US" dirty="0"/>
        </a:p>
      </dgm:t>
    </dgm:pt>
    <dgm:pt modelId="{DC03C04D-9D05-6D41-9DE2-BA2A5299E93A}" type="parTrans" cxnId="{E8C0920E-122C-6E47-B6E5-2B229A50993B}">
      <dgm:prSet/>
      <dgm:spPr/>
      <dgm:t>
        <a:bodyPr/>
        <a:lstStyle/>
        <a:p>
          <a:endParaRPr lang="zh-CN" altLang="en-US"/>
        </a:p>
      </dgm:t>
    </dgm:pt>
    <dgm:pt modelId="{DDE9734C-DB37-4343-BCEA-402959FB33FA}" type="sibTrans" cxnId="{E8C0920E-122C-6E47-B6E5-2B229A50993B}">
      <dgm:prSet/>
      <dgm:spPr/>
      <dgm:t>
        <a:bodyPr/>
        <a:lstStyle/>
        <a:p>
          <a:endParaRPr lang="zh-CN" altLang="en-US"/>
        </a:p>
      </dgm:t>
    </dgm:pt>
    <dgm:pt modelId="{73860914-DD12-754C-BA1F-1F919ADC6683}">
      <dgm:prSet phldrT="[文本]"/>
      <dgm:spPr/>
      <dgm:t>
        <a:bodyPr/>
        <a:lstStyle/>
        <a:p>
          <a:r>
            <a:rPr lang="en-US" altLang="zh-CN" dirty="0"/>
            <a:t>...</a:t>
          </a:r>
          <a:endParaRPr lang="zh-CN" altLang="en-US" dirty="0"/>
        </a:p>
      </dgm:t>
    </dgm:pt>
    <dgm:pt modelId="{B499B7B6-72F5-1948-BA78-FEDCF9BD1618}" type="parTrans" cxnId="{11D079E0-93E6-D94B-9C5C-0C20E4D76782}">
      <dgm:prSet/>
      <dgm:spPr/>
      <dgm:t>
        <a:bodyPr/>
        <a:lstStyle/>
        <a:p>
          <a:endParaRPr lang="zh-CN" altLang="en-US"/>
        </a:p>
      </dgm:t>
    </dgm:pt>
    <dgm:pt modelId="{B29AAF4E-E397-FF48-B245-C1C87452039A}" type="sibTrans" cxnId="{11D079E0-93E6-D94B-9C5C-0C20E4D76782}">
      <dgm:prSet/>
      <dgm:spPr/>
      <dgm:t>
        <a:bodyPr/>
        <a:lstStyle/>
        <a:p>
          <a:endParaRPr lang="zh-CN" altLang="en-US"/>
        </a:p>
      </dgm:t>
    </dgm:pt>
    <dgm:pt modelId="{32AA36E2-9EF8-5347-BC8D-A77BF3B980DB}">
      <dgm:prSet phldrT="[文本]"/>
      <dgm:spPr/>
      <dgm:t>
        <a:bodyPr/>
        <a:lstStyle/>
        <a:p>
          <a:r>
            <a:rPr lang="en-US" altLang="zh-CN" dirty="0" err="1"/>
            <a:t>FormGroup</a:t>
          </a:r>
          <a:endParaRPr lang="zh-CN" altLang="en-US" dirty="0"/>
        </a:p>
      </dgm:t>
    </dgm:pt>
    <dgm:pt modelId="{D11F1327-65B8-1849-AF56-427A79FCF26E}" type="parTrans" cxnId="{8AD3D0B4-0D34-5E42-A16B-80449C5BF196}">
      <dgm:prSet/>
      <dgm:spPr/>
      <dgm:t>
        <a:bodyPr/>
        <a:lstStyle/>
        <a:p>
          <a:endParaRPr lang="zh-CN" altLang="en-US"/>
        </a:p>
      </dgm:t>
    </dgm:pt>
    <dgm:pt modelId="{324FEF9D-0F4B-8449-89F8-F5185214EC26}" type="sibTrans" cxnId="{8AD3D0B4-0D34-5E42-A16B-80449C5BF196}">
      <dgm:prSet/>
      <dgm:spPr/>
      <dgm:t>
        <a:bodyPr/>
        <a:lstStyle/>
        <a:p>
          <a:endParaRPr lang="zh-CN" altLang="en-US"/>
        </a:p>
      </dgm:t>
    </dgm:pt>
    <dgm:pt modelId="{9C161761-9D29-7E44-9C9F-88567EA6BA4E}">
      <dgm:prSet phldrT="[文本]"/>
      <dgm:spPr/>
      <dgm:t>
        <a:bodyPr/>
        <a:lstStyle/>
        <a:p>
          <a:r>
            <a:rPr lang="en-US" altLang="zh-CN" dirty="0" err="1"/>
            <a:t>FormArray</a:t>
          </a:r>
          <a:endParaRPr lang="zh-CN" altLang="en-US" dirty="0"/>
        </a:p>
      </dgm:t>
    </dgm:pt>
    <dgm:pt modelId="{B2346F1B-7EF7-434E-B91A-DFC871C4A508}" type="parTrans" cxnId="{17090D9A-4135-3048-A767-77F72BC81488}">
      <dgm:prSet/>
      <dgm:spPr/>
      <dgm:t>
        <a:bodyPr/>
        <a:lstStyle/>
        <a:p>
          <a:endParaRPr lang="zh-CN" altLang="en-US"/>
        </a:p>
      </dgm:t>
    </dgm:pt>
    <dgm:pt modelId="{821ECABB-5514-8842-AF08-738355FE319D}" type="sibTrans" cxnId="{17090D9A-4135-3048-A767-77F72BC81488}">
      <dgm:prSet/>
      <dgm:spPr/>
      <dgm:t>
        <a:bodyPr/>
        <a:lstStyle/>
        <a:p>
          <a:endParaRPr lang="zh-CN" altLang="en-US"/>
        </a:p>
      </dgm:t>
    </dgm:pt>
    <dgm:pt modelId="{1DFC04E8-00D0-AC41-A24C-730A5FDF7F39}" type="pres">
      <dgm:prSet presAssocID="{6347FDDE-6B45-1647-A0FC-AC6F94280E63}" presName="Name0" presStyleCnt="0">
        <dgm:presLayoutVars>
          <dgm:dir/>
          <dgm:animLvl val="lvl"/>
          <dgm:resizeHandles val="exact"/>
        </dgm:presLayoutVars>
      </dgm:prSet>
      <dgm:spPr/>
    </dgm:pt>
    <dgm:pt modelId="{35E482D6-1D85-CC44-A14F-239C79706FF3}" type="pres">
      <dgm:prSet presAssocID="{3E476467-A5B6-6B44-8C28-B6B03067CF07}" presName="boxAndChildren" presStyleCnt="0"/>
      <dgm:spPr/>
    </dgm:pt>
    <dgm:pt modelId="{F260063A-6B06-1F49-A793-B1F481BAD6C8}" type="pres">
      <dgm:prSet presAssocID="{3E476467-A5B6-6B44-8C28-B6B03067CF07}" presName="parentTextBox" presStyleLbl="node1" presStyleIdx="0" presStyleCnt="3"/>
      <dgm:spPr/>
    </dgm:pt>
    <dgm:pt modelId="{62280362-A385-1544-89F9-0F01A2432083}" type="pres">
      <dgm:prSet presAssocID="{3E476467-A5B6-6B44-8C28-B6B03067CF07}" presName="entireBox" presStyleLbl="node1" presStyleIdx="0" presStyleCnt="3"/>
      <dgm:spPr/>
    </dgm:pt>
    <dgm:pt modelId="{C902EBE5-A336-AD4A-A5FC-35D0B98D65EB}" type="pres">
      <dgm:prSet presAssocID="{3E476467-A5B6-6B44-8C28-B6B03067CF07}" presName="descendantBox" presStyleCnt="0"/>
      <dgm:spPr/>
    </dgm:pt>
    <dgm:pt modelId="{26AFD2E1-94E4-E141-B87A-31EB727D75CC}" type="pres">
      <dgm:prSet presAssocID="{B88F1C75-BD81-7443-BD19-C6D006588620}" presName="childTextBox" presStyleLbl="fgAccFollowNode1" presStyleIdx="0" presStyleCnt="7">
        <dgm:presLayoutVars>
          <dgm:bulletEnabled val="1"/>
        </dgm:presLayoutVars>
      </dgm:prSet>
      <dgm:spPr/>
    </dgm:pt>
    <dgm:pt modelId="{614190AA-3F2B-0C4D-ADF7-3D77CD561BE9}" type="pres">
      <dgm:prSet presAssocID="{32AA36E2-9EF8-5347-BC8D-A77BF3B980DB}" presName="childTextBox" presStyleLbl="fgAccFollowNode1" presStyleIdx="1" presStyleCnt="7">
        <dgm:presLayoutVars>
          <dgm:bulletEnabled val="1"/>
        </dgm:presLayoutVars>
      </dgm:prSet>
      <dgm:spPr/>
    </dgm:pt>
    <dgm:pt modelId="{7F4057AF-2BB2-6A49-879A-D822A83D0CE0}" type="pres">
      <dgm:prSet presAssocID="{9C161761-9D29-7E44-9C9F-88567EA6BA4E}" presName="childTextBox" presStyleLbl="fgAccFollowNode1" presStyleIdx="2" presStyleCnt="7">
        <dgm:presLayoutVars>
          <dgm:bulletEnabled val="1"/>
        </dgm:presLayoutVars>
      </dgm:prSet>
      <dgm:spPr/>
    </dgm:pt>
    <dgm:pt modelId="{F6A8FE70-B02B-C940-9A20-AEEC73B79CD7}" type="pres">
      <dgm:prSet presAssocID="{389688B6-F881-9842-9486-CE9DFD78D6F9}" presName="sp" presStyleCnt="0"/>
      <dgm:spPr/>
    </dgm:pt>
    <dgm:pt modelId="{9BAD0D95-F0E9-F149-AAAC-6DB02A155A6A}" type="pres">
      <dgm:prSet presAssocID="{0EE57C05-34BB-594D-9E9D-8B4127F3DAB4}" presName="arrowAndChildren" presStyleCnt="0"/>
      <dgm:spPr/>
    </dgm:pt>
    <dgm:pt modelId="{197FB4C0-8CF0-0743-B041-D2509C2AEBB4}" type="pres">
      <dgm:prSet presAssocID="{0EE57C05-34BB-594D-9E9D-8B4127F3DAB4}" presName="parentTextArrow" presStyleLbl="node1" presStyleIdx="0" presStyleCnt="3"/>
      <dgm:spPr/>
    </dgm:pt>
    <dgm:pt modelId="{1D9A3FEA-BA7F-614A-A549-C632558C152D}" type="pres">
      <dgm:prSet presAssocID="{0EE57C05-34BB-594D-9E9D-8B4127F3DAB4}" presName="arrow" presStyleLbl="node1" presStyleIdx="1" presStyleCnt="3"/>
      <dgm:spPr/>
    </dgm:pt>
    <dgm:pt modelId="{253B498D-71FA-674A-A1B6-59EEE7AE7120}" type="pres">
      <dgm:prSet presAssocID="{0EE57C05-34BB-594D-9E9D-8B4127F3DAB4}" presName="descendantArrow" presStyleCnt="0"/>
      <dgm:spPr/>
    </dgm:pt>
    <dgm:pt modelId="{190537D5-9C8E-744E-9449-F78E97022420}" type="pres">
      <dgm:prSet presAssocID="{7AFE28DB-1CDB-2843-8277-903A80690F70}" presName="childTextArrow" presStyleLbl="fgAccFollowNode1" presStyleIdx="3" presStyleCnt="7">
        <dgm:presLayoutVars>
          <dgm:bulletEnabled val="1"/>
        </dgm:presLayoutVars>
      </dgm:prSet>
      <dgm:spPr/>
    </dgm:pt>
    <dgm:pt modelId="{8B814969-A471-994D-BAD7-78F57A7AF98F}" type="pres">
      <dgm:prSet presAssocID="{FFDF955A-DC65-144F-BD31-22E4A40D1F14}" presName="sp" presStyleCnt="0"/>
      <dgm:spPr/>
    </dgm:pt>
    <dgm:pt modelId="{B30D1B8E-EFB5-9E47-B1DB-CBDEB99280B6}" type="pres">
      <dgm:prSet presAssocID="{3F875465-1505-9E45-88A7-DE65DF5B7E78}" presName="arrowAndChildren" presStyleCnt="0"/>
      <dgm:spPr/>
    </dgm:pt>
    <dgm:pt modelId="{B3084378-1561-3E49-A1D6-9FDBF245AB48}" type="pres">
      <dgm:prSet presAssocID="{3F875465-1505-9E45-88A7-DE65DF5B7E78}" presName="parentTextArrow" presStyleLbl="node1" presStyleIdx="1" presStyleCnt="3"/>
      <dgm:spPr/>
    </dgm:pt>
    <dgm:pt modelId="{3875D265-401E-2042-9F91-FD967B133F2F}" type="pres">
      <dgm:prSet presAssocID="{3F875465-1505-9E45-88A7-DE65DF5B7E78}" presName="arrow" presStyleLbl="node1" presStyleIdx="2" presStyleCnt="3"/>
      <dgm:spPr/>
    </dgm:pt>
    <dgm:pt modelId="{1D6A9BCF-492D-AE4D-8685-255813773168}" type="pres">
      <dgm:prSet presAssocID="{3F875465-1505-9E45-88A7-DE65DF5B7E78}" presName="descendantArrow" presStyleCnt="0"/>
      <dgm:spPr/>
    </dgm:pt>
    <dgm:pt modelId="{577C6BF0-DD77-A547-9D6F-91FDF47F2FC6}" type="pres">
      <dgm:prSet presAssocID="{48BF5665-6A81-394D-89BF-3F57DED10CFD}" presName="childTextArrow" presStyleLbl="fgAccFollowNode1" presStyleIdx="4" presStyleCnt="7">
        <dgm:presLayoutVars>
          <dgm:bulletEnabled val="1"/>
        </dgm:presLayoutVars>
      </dgm:prSet>
      <dgm:spPr/>
    </dgm:pt>
    <dgm:pt modelId="{1CADE1F6-4887-B849-A5DB-F8CE5BC7DD46}" type="pres">
      <dgm:prSet presAssocID="{87A2A3DE-FDBD-9141-BAD6-F016E2DF7581}" presName="childTextArrow" presStyleLbl="fgAccFollowNode1" presStyleIdx="5" presStyleCnt="7">
        <dgm:presLayoutVars>
          <dgm:bulletEnabled val="1"/>
        </dgm:presLayoutVars>
      </dgm:prSet>
      <dgm:spPr/>
    </dgm:pt>
    <dgm:pt modelId="{18507E05-79CE-B34C-A947-589D5AFA13BF}" type="pres">
      <dgm:prSet presAssocID="{73860914-DD12-754C-BA1F-1F919ADC6683}" presName="childTextArrow" presStyleLbl="fgAccFollowNode1" presStyleIdx="6" presStyleCnt="7">
        <dgm:presLayoutVars>
          <dgm:bulletEnabled val="1"/>
        </dgm:presLayoutVars>
      </dgm:prSet>
      <dgm:spPr/>
    </dgm:pt>
  </dgm:ptLst>
  <dgm:cxnLst>
    <dgm:cxn modelId="{A993DE07-3176-BF48-B01A-75799FB81405}" type="presOf" srcId="{9C161761-9D29-7E44-9C9F-88567EA6BA4E}" destId="{7F4057AF-2BB2-6A49-879A-D822A83D0CE0}" srcOrd="0" destOrd="0" presId="urn:microsoft.com/office/officeart/2005/8/layout/process4"/>
    <dgm:cxn modelId="{69B1380D-6F7A-6C40-B100-432896CADF96}" srcId="{3E476467-A5B6-6B44-8C28-B6B03067CF07}" destId="{B88F1C75-BD81-7443-BD19-C6D006588620}" srcOrd="0" destOrd="0" parTransId="{AA4CEFAD-5BA6-EB45-BE88-EACBBE4ABD1A}" sibTransId="{DDAB47E2-3ECF-7642-AED7-FE38C05A48A3}"/>
    <dgm:cxn modelId="{E8C0920E-122C-6E47-B6E5-2B229A50993B}" srcId="{3F875465-1505-9E45-88A7-DE65DF5B7E78}" destId="{87A2A3DE-FDBD-9141-BAD6-F016E2DF7581}" srcOrd="1" destOrd="0" parTransId="{DC03C04D-9D05-6D41-9DE2-BA2A5299E93A}" sibTransId="{DDE9734C-DB37-4343-BCEA-402959FB33FA}"/>
    <dgm:cxn modelId="{781B9316-ED48-3440-8A06-168AC5CC6408}" type="presOf" srcId="{73860914-DD12-754C-BA1F-1F919ADC6683}" destId="{18507E05-79CE-B34C-A947-589D5AFA13BF}" srcOrd="0" destOrd="0" presId="urn:microsoft.com/office/officeart/2005/8/layout/process4"/>
    <dgm:cxn modelId="{35A1C01C-E74C-E640-9F71-165CAE368341}" type="presOf" srcId="{7AFE28DB-1CDB-2843-8277-903A80690F70}" destId="{190537D5-9C8E-744E-9449-F78E97022420}" srcOrd="0" destOrd="0" presId="urn:microsoft.com/office/officeart/2005/8/layout/process4"/>
    <dgm:cxn modelId="{5A18B62B-3CFD-9142-B7BD-1D301AC13FD0}" type="presOf" srcId="{87A2A3DE-FDBD-9141-BAD6-F016E2DF7581}" destId="{1CADE1F6-4887-B849-A5DB-F8CE5BC7DD46}" srcOrd="0" destOrd="0" presId="urn:microsoft.com/office/officeart/2005/8/layout/process4"/>
    <dgm:cxn modelId="{5B27192D-6538-8F42-9516-C70561DF2223}" type="presOf" srcId="{3F875465-1505-9E45-88A7-DE65DF5B7E78}" destId="{3875D265-401E-2042-9F91-FD967B133F2F}" srcOrd="1" destOrd="0" presId="urn:microsoft.com/office/officeart/2005/8/layout/process4"/>
    <dgm:cxn modelId="{378E3B31-B43A-6E4E-854D-A63961DC37CD}" type="presOf" srcId="{0EE57C05-34BB-594D-9E9D-8B4127F3DAB4}" destId="{1D9A3FEA-BA7F-614A-A549-C632558C152D}" srcOrd="1" destOrd="0" presId="urn:microsoft.com/office/officeart/2005/8/layout/process4"/>
    <dgm:cxn modelId="{FE28AF4B-BD55-FA49-AC3E-CB52170F978C}" type="presOf" srcId="{3E476467-A5B6-6B44-8C28-B6B03067CF07}" destId="{F260063A-6B06-1F49-A793-B1F481BAD6C8}" srcOrd="0" destOrd="0" presId="urn:microsoft.com/office/officeart/2005/8/layout/process4"/>
    <dgm:cxn modelId="{13999553-813D-254E-8945-8A2A3B12A3E4}" type="presOf" srcId="{3E476467-A5B6-6B44-8C28-B6B03067CF07}" destId="{62280362-A385-1544-89F9-0F01A2432083}" srcOrd="1" destOrd="0" presId="urn:microsoft.com/office/officeart/2005/8/layout/process4"/>
    <dgm:cxn modelId="{B512B08E-5FBC-8D49-87E2-956E4391AFBE}" type="presOf" srcId="{6347FDDE-6B45-1647-A0FC-AC6F94280E63}" destId="{1DFC04E8-00D0-AC41-A24C-730A5FDF7F39}" srcOrd="0" destOrd="0" presId="urn:microsoft.com/office/officeart/2005/8/layout/process4"/>
    <dgm:cxn modelId="{E1397295-C1AF-974D-B52E-DEBA2BAC4453}" type="presOf" srcId="{0EE57C05-34BB-594D-9E9D-8B4127F3DAB4}" destId="{197FB4C0-8CF0-0743-B041-D2509C2AEBB4}" srcOrd="0" destOrd="0" presId="urn:microsoft.com/office/officeart/2005/8/layout/process4"/>
    <dgm:cxn modelId="{17090D9A-4135-3048-A767-77F72BC81488}" srcId="{3E476467-A5B6-6B44-8C28-B6B03067CF07}" destId="{9C161761-9D29-7E44-9C9F-88567EA6BA4E}" srcOrd="2" destOrd="0" parTransId="{B2346F1B-7EF7-434E-B91A-DFC871C4A508}" sibTransId="{821ECABB-5514-8842-AF08-738355FE319D}"/>
    <dgm:cxn modelId="{CE89879B-C41A-A949-9559-D0771D2DFF20}" srcId="{6347FDDE-6B45-1647-A0FC-AC6F94280E63}" destId="{0EE57C05-34BB-594D-9E9D-8B4127F3DAB4}" srcOrd="1" destOrd="0" parTransId="{FD1529BE-C968-9E48-B85D-A3D1B2634B25}" sibTransId="{389688B6-F881-9842-9486-CE9DFD78D6F9}"/>
    <dgm:cxn modelId="{C76B5B9F-AA87-0B41-B4EB-CE679E9EC1AA}" type="presOf" srcId="{48BF5665-6A81-394D-89BF-3F57DED10CFD}" destId="{577C6BF0-DD77-A547-9D6F-91FDF47F2FC6}" srcOrd="0" destOrd="0" presId="urn:microsoft.com/office/officeart/2005/8/layout/process4"/>
    <dgm:cxn modelId="{B62502A9-3A7C-4D40-9B27-70FC4BCB79D6}" type="presOf" srcId="{B88F1C75-BD81-7443-BD19-C6D006588620}" destId="{26AFD2E1-94E4-E141-B87A-31EB727D75CC}" srcOrd="0" destOrd="0" presId="urn:microsoft.com/office/officeart/2005/8/layout/process4"/>
    <dgm:cxn modelId="{8AD3D0B4-0D34-5E42-A16B-80449C5BF196}" srcId="{3E476467-A5B6-6B44-8C28-B6B03067CF07}" destId="{32AA36E2-9EF8-5347-BC8D-A77BF3B980DB}" srcOrd="1" destOrd="0" parTransId="{D11F1327-65B8-1849-AF56-427A79FCF26E}" sibTransId="{324FEF9D-0F4B-8449-89F8-F5185214EC26}"/>
    <dgm:cxn modelId="{E59565B6-DF78-5C45-82DA-A346B0485E15}" srcId="{6347FDDE-6B45-1647-A0FC-AC6F94280E63}" destId="{3F875465-1505-9E45-88A7-DE65DF5B7E78}" srcOrd="0" destOrd="0" parTransId="{918B5C0D-57C8-E649-853B-23DA9E6C7F95}" sibTransId="{FFDF955A-DC65-144F-BD31-22E4A40D1F14}"/>
    <dgm:cxn modelId="{82707FCD-B76B-2849-937B-F3CEBFB092A9}" type="presOf" srcId="{3F875465-1505-9E45-88A7-DE65DF5B7E78}" destId="{B3084378-1561-3E49-A1D6-9FDBF245AB48}" srcOrd="0" destOrd="0" presId="urn:microsoft.com/office/officeart/2005/8/layout/process4"/>
    <dgm:cxn modelId="{BEE3EFCF-DBA3-A644-9692-4698F04EDE4E}" srcId="{6347FDDE-6B45-1647-A0FC-AC6F94280E63}" destId="{3E476467-A5B6-6B44-8C28-B6B03067CF07}" srcOrd="2" destOrd="0" parTransId="{608B6C91-DA1A-A54D-8E7C-EE6BD4B98E4D}" sibTransId="{7949A13A-F82D-5043-AA69-1BBDC0B5292E}"/>
    <dgm:cxn modelId="{3C9CA8D9-B02E-C542-AB06-1290D31E03B4}" type="presOf" srcId="{32AA36E2-9EF8-5347-BC8D-A77BF3B980DB}" destId="{614190AA-3F2B-0C4D-ADF7-3D77CD561BE9}" srcOrd="0" destOrd="0" presId="urn:microsoft.com/office/officeart/2005/8/layout/process4"/>
    <dgm:cxn modelId="{11D079E0-93E6-D94B-9C5C-0C20E4D76782}" srcId="{3F875465-1505-9E45-88A7-DE65DF5B7E78}" destId="{73860914-DD12-754C-BA1F-1F919ADC6683}" srcOrd="2" destOrd="0" parTransId="{B499B7B6-72F5-1948-BA78-FEDCF9BD1618}" sibTransId="{B29AAF4E-E397-FF48-B245-C1C87452039A}"/>
    <dgm:cxn modelId="{D140B9EC-3F24-5F42-B6BC-D71DEF773A9D}" srcId="{0EE57C05-34BB-594D-9E9D-8B4127F3DAB4}" destId="{7AFE28DB-1CDB-2843-8277-903A80690F70}" srcOrd="0" destOrd="0" parTransId="{17D60FDE-9565-044E-9B45-AAF525977822}" sibTransId="{312F709D-6861-584B-AAAB-2FE34E6AC81A}"/>
    <dgm:cxn modelId="{D299EFFB-1DD1-F049-8FBB-7DF2C20ECF58}" srcId="{3F875465-1505-9E45-88A7-DE65DF5B7E78}" destId="{48BF5665-6A81-394D-89BF-3F57DED10CFD}" srcOrd="0" destOrd="0" parTransId="{23ADDB11-3C51-2F4A-B0F1-1FD1B1D64C13}" sibTransId="{4CCF0E8A-3ABD-4B45-A413-D43CE35E0A09}"/>
    <dgm:cxn modelId="{9EC2C93B-35E4-0744-A17F-8E515D9EC73B}" type="presParOf" srcId="{1DFC04E8-00D0-AC41-A24C-730A5FDF7F39}" destId="{35E482D6-1D85-CC44-A14F-239C79706FF3}" srcOrd="0" destOrd="0" presId="urn:microsoft.com/office/officeart/2005/8/layout/process4"/>
    <dgm:cxn modelId="{B87E4240-BA0B-0E40-A3AF-B128F92CD338}" type="presParOf" srcId="{35E482D6-1D85-CC44-A14F-239C79706FF3}" destId="{F260063A-6B06-1F49-A793-B1F481BAD6C8}" srcOrd="0" destOrd="0" presId="urn:microsoft.com/office/officeart/2005/8/layout/process4"/>
    <dgm:cxn modelId="{5A13E307-5844-7346-931F-70B0F5D98998}" type="presParOf" srcId="{35E482D6-1D85-CC44-A14F-239C79706FF3}" destId="{62280362-A385-1544-89F9-0F01A2432083}" srcOrd="1" destOrd="0" presId="urn:microsoft.com/office/officeart/2005/8/layout/process4"/>
    <dgm:cxn modelId="{865597E3-B644-DE49-AC9F-668F41084EBE}" type="presParOf" srcId="{35E482D6-1D85-CC44-A14F-239C79706FF3}" destId="{C902EBE5-A336-AD4A-A5FC-35D0B98D65EB}" srcOrd="2" destOrd="0" presId="urn:microsoft.com/office/officeart/2005/8/layout/process4"/>
    <dgm:cxn modelId="{7DED41B3-6FAB-D645-9C41-46EEE540AE9C}" type="presParOf" srcId="{C902EBE5-A336-AD4A-A5FC-35D0B98D65EB}" destId="{26AFD2E1-94E4-E141-B87A-31EB727D75CC}" srcOrd="0" destOrd="0" presId="urn:microsoft.com/office/officeart/2005/8/layout/process4"/>
    <dgm:cxn modelId="{B0CBDC4C-25FD-6549-A665-3623735AAF9D}" type="presParOf" srcId="{C902EBE5-A336-AD4A-A5FC-35D0B98D65EB}" destId="{614190AA-3F2B-0C4D-ADF7-3D77CD561BE9}" srcOrd="1" destOrd="0" presId="urn:microsoft.com/office/officeart/2005/8/layout/process4"/>
    <dgm:cxn modelId="{7F1E9562-8509-FA4B-B83B-82C923A5F041}" type="presParOf" srcId="{C902EBE5-A336-AD4A-A5FC-35D0B98D65EB}" destId="{7F4057AF-2BB2-6A49-879A-D822A83D0CE0}" srcOrd="2" destOrd="0" presId="urn:microsoft.com/office/officeart/2005/8/layout/process4"/>
    <dgm:cxn modelId="{286EE140-254E-3B4D-B58E-2F017ACA69B3}" type="presParOf" srcId="{1DFC04E8-00D0-AC41-A24C-730A5FDF7F39}" destId="{F6A8FE70-B02B-C940-9A20-AEEC73B79CD7}" srcOrd="1" destOrd="0" presId="urn:microsoft.com/office/officeart/2005/8/layout/process4"/>
    <dgm:cxn modelId="{48B2A069-BC38-1E43-9D80-FD92A4F50F1A}" type="presParOf" srcId="{1DFC04E8-00D0-AC41-A24C-730A5FDF7F39}" destId="{9BAD0D95-F0E9-F149-AAAC-6DB02A155A6A}" srcOrd="2" destOrd="0" presId="urn:microsoft.com/office/officeart/2005/8/layout/process4"/>
    <dgm:cxn modelId="{AF1E9698-8D13-4544-A5F6-CA56FC98C031}" type="presParOf" srcId="{9BAD0D95-F0E9-F149-AAAC-6DB02A155A6A}" destId="{197FB4C0-8CF0-0743-B041-D2509C2AEBB4}" srcOrd="0" destOrd="0" presId="urn:microsoft.com/office/officeart/2005/8/layout/process4"/>
    <dgm:cxn modelId="{E5BBCA00-138A-6843-A998-FD6A369571A4}" type="presParOf" srcId="{9BAD0D95-F0E9-F149-AAAC-6DB02A155A6A}" destId="{1D9A3FEA-BA7F-614A-A549-C632558C152D}" srcOrd="1" destOrd="0" presId="urn:microsoft.com/office/officeart/2005/8/layout/process4"/>
    <dgm:cxn modelId="{C4CD75DF-1EF9-6B46-8CBB-08E67F46F080}" type="presParOf" srcId="{9BAD0D95-F0E9-F149-AAAC-6DB02A155A6A}" destId="{253B498D-71FA-674A-A1B6-59EEE7AE7120}" srcOrd="2" destOrd="0" presId="urn:microsoft.com/office/officeart/2005/8/layout/process4"/>
    <dgm:cxn modelId="{B60558DD-3B5E-A94A-BBAE-53B464E31295}" type="presParOf" srcId="{253B498D-71FA-674A-A1B6-59EEE7AE7120}" destId="{190537D5-9C8E-744E-9449-F78E97022420}" srcOrd="0" destOrd="0" presId="urn:microsoft.com/office/officeart/2005/8/layout/process4"/>
    <dgm:cxn modelId="{23932220-CFE5-7040-8845-4219D7D9572E}" type="presParOf" srcId="{1DFC04E8-00D0-AC41-A24C-730A5FDF7F39}" destId="{8B814969-A471-994D-BAD7-78F57A7AF98F}" srcOrd="3" destOrd="0" presId="urn:microsoft.com/office/officeart/2005/8/layout/process4"/>
    <dgm:cxn modelId="{FE034C94-0D42-A044-B46E-F05522D0300A}" type="presParOf" srcId="{1DFC04E8-00D0-AC41-A24C-730A5FDF7F39}" destId="{B30D1B8E-EFB5-9E47-B1DB-CBDEB99280B6}" srcOrd="4" destOrd="0" presId="urn:microsoft.com/office/officeart/2005/8/layout/process4"/>
    <dgm:cxn modelId="{A5DA8C0C-16DE-FB4B-B4B4-41356F04374F}" type="presParOf" srcId="{B30D1B8E-EFB5-9E47-B1DB-CBDEB99280B6}" destId="{B3084378-1561-3E49-A1D6-9FDBF245AB48}" srcOrd="0" destOrd="0" presId="urn:microsoft.com/office/officeart/2005/8/layout/process4"/>
    <dgm:cxn modelId="{111AD7FD-FB60-004C-91F5-57EBE10BDD36}" type="presParOf" srcId="{B30D1B8E-EFB5-9E47-B1DB-CBDEB99280B6}" destId="{3875D265-401E-2042-9F91-FD967B133F2F}" srcOrd="1" destOrd="0" presId="urn:microsoft.com/office/officeart/2005/8/layout/process4"/>
    <dgm:cxn modelId="{D046AB8A-C339-9749-88F6-FDA2AC694DE6}" type="presParOf" srcId="{B30D1B8E-EFB5-9E47-B1DB-CBDEB99280B6}" destId="{1D6A9BCF-492D-AE4D-8685-255813773168}" srcOrd="2" destOrd="0" presId="urn:microsoft.com/office/officeart/2005/8/layout/process4"/>
    <dgm:cxn modelId="{DB9A109F-D2F0-DA4A-9906-2CCD70B508AD}" type="presParOf" srcId="{1D6A9BCF-492D-AE4D-8685-255813773168}" destId="{577C6BF0-DD77-A547-9D6F-91FDF47F2FC6}" srcOrd="0" destOrd="0" presId="urn:microsoft.com/office/officeart/2005/8/layout/process4"/>
    <dgm:cxn modelId="{A0BF4C4D-65AF-CE48-AF42-84948845C324}" type="presParOf" srcId="{1D6A9BCF-492D-AE4D-8685-255813773168}" destId="{1CADE1F6-4887-B849-A5DB-F8CE5BC7DD46}" srcOrd="1" destOrd="0" presId="urn:microsoft.com/office/officeart/2005/8/layout/process4"/>
    <dgm:cxn modelId="{92D7E11C-26F1-9048-A73B-CF277EEDEF40}" type="presParOf" srcId="{1D6A9BCF-492D-AE4D-8685-255813773168}" destId="{18507E05-79CE-B34C-A947-589D5AFA13BF}" srcOrd="2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4602D007-95A2-914A-9847-A14DB3FFB5F6}" type="doc">
      <dgm:prSet loTypeId="urn:microsoft.com/office/officeart/2005/8/layout/vList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21306EB5-CBD1-A84A-9BA4-4D1CFB36C3A4}">
      <dgm:prSet phldrT="[文本]"/>
      <dgm:spPr/>
      <dgm:t>
        <a:bodyPr/>
        <a:lstStyle/>
        <a:p>
          <a:r>
            <a:rPr lang="zh-CN" altLang="en-US" dirty="0"/>
            <a:t>模板驱动表单</a:t>
          </a:r>
        </a:p>
      </dgm:t>
    </dgm:pt>
    <dgm:pt modelId="{0E1E17B0-418A-324B-AD68-DB3A98339A18}" type="parTrans" cxnId="{48CC1688-91F7-8C4E-AC7F-7342C2F5942A}">
      <dgm:prSet/>
      <dgm:spPr/>
      <dgm:t>
        <a:bodyPr/>
        <a:lstStyle/>
        <a:p>
          <a:endParaRPr lang="zh-CN" altLang="en-US"/>
        </a:p>
      </dgm:t>
    </dgm:pt>
    <dgm:pt modelId="{2E72453B-D12D-DD4B-9F1E-D239139096EB}" type="sibTrans" cxnId="{48CC1688-91F7-8C4E-AC7F-7342C2F5942A}">
      <dgm:prSet/>
      <dgm:spPr/>
      <dgm:t>
        <a:bodyPr/>
        <a:lstStyle/>
        <a:p>
          <a:endParaRPr lang="zh-CN" altLang="en-US"/>
        </a:p>
      </dgm:t>
    </dgm:pt>
    <dgm:pt modelId="{5C4012E8-1C7D-CE4A-9FC9-5DB1911FEE2A}">
      <dgm:prSet phldrT="[文本]"/>
      <dgm:spPr/>
      <dgm:t>
        <a:bodyPr/>
        <a:lstStyle/>
        <a:p>
          <a:r>
            <a:rPr lang="en-US" altLang="zh-CN" dirty="0"/>
            <a:t>[(</a:t>
          </a:r>
          <a:r>
            <a:rPr lang="en-US" altLang="zh-CN" dirty="0" err="1"/>
            <a:t>ngModel</a:t>
          </a:r>
          <a:r>
            <a:rPr lang="en-US" altLang="zh-CN" dirty="0"/>
            <a:t>)]</a:t>
          </a:r>
          <a:r>
            <a:rPr lang="zh-CN" altLang="en-US" dirty="0"/>
            <a:t>形式</a:t>
          </a:r>
        </a:p>
      </dgm:t>
    </dgm:pt>
    <dgm:pt modelId="{273029D9-44C7-2E42-98AC-21BEA1C5EBFA}" type="parTrans" cxnId="{EA6ADE90-4EC7-734A-BB01-BBAF6A2A7F24}">
      <dgm:prSet/>
      <dgm:spPr/>
      <dgm:t>
        <a:bodyPr/>
        <a:lstStyle/>
        <a:p>
          <a:endParaRPr lang="zh-CN" altLang="en-US"/>
        </a:p>
      </dgm:t>
    </dgm:pt>
    <dgm:pt modelId="{BD690620-4A26-7B42-8C62-08214D6F7B9F}" type="sibTrans" cxnId="{EA6ADE90-4EC7-734A-BB01-BBAF6A2A7F24}">
      <dgm:prSet/>
      <dgm:spPr/>
      <dgm:t>
        <a:bodyPr/>
        <a:lstStyle/>
        <a:p>
          <a:endParaRPr lang="zh-CN" altLang="en-US"/>
        </a:p>
      </dgm:t>
    </dgm:pt>
    <dgm:pt modelId="{47E81E35-1C10-094D-9A35-A1F60194C66F}">
      <dgm:prSet phldrT="[文本]"/>
      <dgm:spPr/>
      <dgm:t>
        <a:bodyPr/>
        <a:lstStyle/>
        <a:p>
          <a:r>
            <a:rPr lang="zh-CN" altLang="en-US" dirty="0"/>
            <a:t>传统的用法</a:t>
          </a:r>
        </a:p>
      </dgm:t>
    </dgm:pt>
    <dgm:pt modelId="{93909E31-B9F3-4649-B68E-DB5607BCE8C8}" type="parTrans" cxnId="{9988D7E1-C11A-9341-95F1-0D5F323653E8}">
      <dgm:prSet/>
      <dgm:spPr/>
      <dgm:t>
        <a:bodyPr/>
        <a:lstStyle/>
        <a:p>
          <a:endParaRPr lang="zh-CN" altLang="en-US"/>
        </a:p>
      </dgm:t>
    </dgm:pt>
    <dgm:pt modelId="{B49E1A9E-7EDE-5A47-A888-4C3BDCD21259}" type="sibTrans" cxnId="{9988D7E1-C11A-9341-95F1-0D5F323653E8}">
      <dgm:prSet/>
      <dgm:spPr/>
      <dgm:t>
        <a:bodyPr/>
        <a:lstStyle/>
        <a:p>
          <a:endParaRPr lang="zh-CN" altLang="en-US"/>
        </a:p>
      </dgm:t>
    </dgm:pt>
    <dgm:pt modelId="{869E061D-8CF3-FB42-A3C2-A3D765D85617}">
      <dgm:prSet phldrT="[文本]"/>
      <dgm:spPr/>
      <dgm:t>
        <a:bodyPr/>
        <a:lstStyle/>
        <a:p>
          <a:r>
            <a:rPr lang="zh-CN" altLang="en-US" dirty="0">
              <a:solidFill>
                <a:schemeClr val="accent3"/>
              </a:solidFill>
            </a:rPr>
            <a:t>模板</a:t>
          </a:r>
          <a:r>
            <a:rPr lang="zh-CN" altLang="en-US" dirty="0"/>
            <a:t>为主</a:t>
          </a:r>
        </a:p>
      </dgm:t>
    </dgm:pt>
    <dgm:pt modelId="{01D50246-28DF-D448-887A-0D659D53EB2A}" type="parTrans" cxnId="{5012ABF0-D3F5-4943-A7AF-E9FDF6EFB18E}">
      <dgm:prSet/>
      <dgm:spPr/>
      <dgm:t>
        <a:bodyPr/>
        <a:lstStyle/>
        <a:p>
          <a:endParaRPr lang="zh-CN" altLang="en-US"/>
        </a:p>
      </dgm:t>
    </dgm:pt>
    <dgm:pt modelId="{EB9A4667-CD16-E447-95CC-A5C45F88408D}" type="sibTrans" cxnId="{5012ABF0-D3F5-4943-A7AF-E9FDF6EFB18E}">
      <dgm:prSet/>
      <dgm:spPr/>
      <dgm:t>
        <a:bodyPr/>
        <a:lstStyle/>
        <a:p>
          <a:endParaRPr lang="zh-CN" altLang="en-US"/>
        </a:p>
      </dgm:t>
    </dgm:pt>
    <dgm:pt modelId="{DDCE7AFC-C233-8F4F-BCA0-A8E6F601F385}">
      <dgm:prSet phldrT="[文本]"/>
      <dgm:spPr/>
      <dgm:t>
        <a:bodyPr/>
        <a:lstStyle/>
        <a:p>
          <a:r>
            <a:rPr lang="zh-CN" altLang="en-US" dirty="0"/>
            <a:t>简单、直观</a:t>
          </a:r>
        </a:p>
      </dgm:t>
    </dgm:pt>
    <dgm:pt modelId="{46114EBC-EBD8-6041-97C9-60C865580B3F}" type="parTrans" cxnId="{86B4B8BE-1D6F-B046-A5A7-A6E95C268E9A}">
      <dgm:prSet/>
      <dgm:spPr/>
      <dgm:t>
        <a:bodyPr/>
        <a:lstStyle/>
        <a:p>
          <a:endParaRPr lang="zh-CN" altLang="en-US"/>
        </a:p>
      </dgm:t>
    </dgm:pt>
    <dgm:pt modelId="{BD30C7DB-E86E-6B45-9E81-5EAC8D005EF8}" type="sibTrans" cxnId="{86B4B8BE-1D6F-B046-A5A7-A6E95C268E9A}">
      <dgm:prSet/>
      <dgm:spPr/>
      <dgm:t>
        <a:bodyPr/>
        <a:lstStyle/>
        <a:p>
          <a:endParaRPr lang="zh-CN" altLang="en-US"/>
        </a:p>
      </dgm:t>
    </dgm:pt>
    <dgm:pt modelId="{12914042-CCF4-4248-A0FD-4B17C211E36D}" type="pres">
      <dgm:prSet presAssocID="{4602D007-95A2-914A-9847-A14DB3FFB5F6}" presName="linear" presStyleCnt="0">
        <dgm:presLayoutVars>
          <dgm:animLvl val="lvl"/>
          <dgm:resizeHandles val="exact"/>
        </dgm:presLayoutVars>
      </dgm:prSet>
      <dgm:spPr/>
    </dgm:pt>
    <dgm:pt modelId="{68979489-1F2C-1C4D-B19E-0E93F237A893}" type="pres">
      <dgm:prSet presAssocID="{21306EB5-CBD1-A84A-9BA4-4D1CFB36C3A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B659A43-2E8C-5044-976F-E10A8AC6712B}" type="pres">
      <dgm:prSet presAssocID="{21306EB5-CBD1-A84A-9BA4-4D1CFB36C3A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AA7B226-E9EF-8049-AAEC-10438BED71F1}" type="presOf" srcId="{21306EB5-CBD1-A84A-9BA4-4D1CFB36C3A4}" destId="{68979489-1F2C-1C4D-B19E-0E93F237A893}" srcOrd="0" destOrd="0" presId="urn:microsoft.com/office/officeart/2005/8/layout/vList2"/>
    <dgm:cxn modelId="{2378CE2B-2BB8-5541-9DBA-6113C5684C80}" type="presOf" srcId="{4602D007-95A2-914A-9847-A14DB3FFB5F6}" destId="{12914042-CCF4-4248-A0FD-4B17C211E36D}" srcOrd="0" destOrd="0" presId="urn:microsoft.com/office/officeart/2005/8/layout/vList2"/>
    <dgm:cxn modelId="{407D805C-3E4D-B641-BAD7-3F081B80D38C}" type="presOf" srcId="{869E061D-8CF3-FB42-A3C2-A3D765D85617}" destId="{6B659A43-2E8C-5044-976F-E10A8AC6712B}" srcOrd="0" destOrd="1" presId="urn:microsoft.com/office/officeart/2005/8/layout/vList2"/>
    <dgm:cxn modelId="{F7EFF666-DED2-4046-A28B-F4EBFB4EA78F}" type="presOf" srcId="{5C4012E8-1C7D-CE4A-9FC9-5DB1911FEE2A}" destId="{6B659A43-2E8C-5044-976F-E10A8AC6712B}" srcOrd="0" destOrd="3" presId="urn:microsoft.com/office/officeart/2005/8/layout/vList2"/>
    <dgm:cxn modelId="{48CC1688-91F7-8C4E-AC7F-7342C2F5942A}" srcId="{4602D007-95A2-914A-9847-A14DB3FFB5F6}" destId="{21306EB5-CBD1-A84A-9BA4-4D1CFB36C3A4}" srcOrd="0" destOrd="0" parTransId="{0E1E17B0-418A-324B-AD68-DB3A98339A18}" sibTransId="{2E72453B-D12D-DD4B-9F1E-D239139096EB}"/>
    <dgm:cxn modelId="{EA6ADE90-4EC7-734A-BB01-BBAF6A2A7F24}" srcId="{21306EB5-CBD1-A84A-9BA4-4D1CFB36C3A4}" destId="{5C4012E8-1C7D-CE4A-9FC9-5DB1911FEE2A}" srcOrd="3" destOrd="0" parTransId="{273029D9-44C7-2E42-98AC-21BEA1C5EBFA}" sibTransId="{BD690620-4A26-7B42-8C62-08214D6F7B9F}"/>
    <dgm:cxn modelId="{94821D91-38DF-B541-A33D-60E6E439D998}" type="presOf" srcId="{DDCE7AFC-C233-8F4F-BCA0-A8E6F601F385}" destId="{6B659A43-2E8C-5044-976F-E10A8AC6712B}" srcOrd="0" destOrd="2" presId="urn:microsoft.com/office/officeart/2005/8/layout/vList2"/>
    <dgm:cxn modelId="{86B4B8BE-1D6F-B046-A5A7-A6E95C268E9A}" srcId="{21306EB5-CBD1-A84A-9BA4-4D1CFB36C3A4}" destId="{DDCE7AFC-C233-8F4F-BCA0-A8E6F601F385}" srcOrd="2" destOrd="0" parTransId="{46114EBC-EBD8-6041-97C9-60C865580B3F}" sibTransId="{BD30C7DB-E86E-6B45-9E81-5EAC8D005EF8}"/>
    <dgm:cxn modelId="{9988D7E1-C11A-9341-95F1-0D5F323653E8}" srcId="{21306EB5-CBD1-A84A-9BA4-4D1CFB36C3A4}" destId="{47E81E35-1C10-094D-9A35-A1F60194C66F}" srcOrd="0" destOrd="0" parTransId="{93909E31-B9F3-4649-B68E-DB5607BCE8C8}" sibTransId="{B49E1A9E-7EDE-5A47-A888-4C3BDCD21259}"/>
    <dgm:cxn modelId="{B14106E5-4E04-FC42-BCDE-DA970D636C34}" type="presOf" srcId="{47E81E35-1C10-094D-9A35-A1F60194C66F}" destId="{6B659A43-2E8C-5044-976F-E10A8AC6712B}" srcOrd="0" destOrd="0" presId="urn:microsoft.com/office/officeart/2005/8/layout/vList2"/>
    <dgm:cxn modelId="{5012ABF0-D3F5-4943-A7AF-E9FDF6EFB18E}" srcId="{21306EB5-CBD1-A84A-9BA4-4D1CFB36C3A4}" destId="{869E061D-8CF3-FB42-A3C2-A3D765D85617}" srcOrd="1" destOrd="0" parTransId="{01D50246-28DF-D448-887A-0D659D53EB2A}" sibTransId="{EB9A4667-CD16-E447-95CC-A5C45F88408D}"/>
    <dgm:cxn modelId="{8A03FCF0-249D-F64B-8AFB-E8A8888F7650}" type="presParOf" srcId="{12914042-CCF4-4248-A0FD-4B17C211E36D}" destId="{68979489-1F2C-1C4D-B19E-0E93F237A893}" srcOrd="0" destOrd="0" presId="urn:microsoft.com/office/officeart/2005/8/layout/vList2"/>
    <dgm:cxn modelId="{98E2B7C4-1DAF-B140-8E4E-6D1A1B21F79B}" type="presParOf" srcId="{12914042-CCF4-4248-A0FD-4B17C211E36D}" destId="{6B659A43-2E8C-5044-976F-E10A8AC6712B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E3C9F7DE-D352-7145-A45F-0546AEC2150C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C9F12C4F-7605-A045-9917-0718075F6BE7}">
      <dgm:prSet phldrT="[文本]"/>
      <dgm:spPr/>
      <dgm:t>
        <a:bodyPr/>
        <a:lstStyle/>
        <a:p>
          <a:r>
            <a:rPr lang="zh-CN" altLang="en-US" dirty="0"/>
            <a:t>响应式表单</a:t>
          </a:r>
        </a:p>
      </dgm:t>
    </dgm:pt>
    <dgm:pt modelId="{0E5B5FF6-47CC-E54E-8817-4B0A8E2A32B1}" type="parTrans" cxnId="{57B7A817-70F6-9D47-9A16-F92330CC5A39}">
      <dgm:prSet/>
      <dgm:spPr/>
      <dgm:t>
        <a:bodyPr/>
        <a:lstStyle/>
        <a:p>
          <a:endParaRPr lang="zh-CN" altLang="en-US"/>
        </a:p>
      </dgm:t>
    </dgm:pt>
    <dgm:pt modelId="{B01FC257-B674-8146-878F-FDAFA909436A}" type="sibTrans" cxnId="{57B7A817-70F6-9D47-9A16-F92330CC5A39}">
      <dgm:prSet/>
      <dgm:spPr/>
      <dgm:t>
        <a:bodyPr/>
        <a:lstStyle/>
        <a:p>
          <a:endParaRPr lang="zh-CN" altLang="en-US"/>
        </a:p>
      </dgm:t>
    </dgm:pt>
    <dgm:pt modelId="{DEBDDD6B-A965-7D43-9146-91B1904A44F8}">
      <dgm:prSet phldrT="[文本]"/>
      <dgm:spPr/>
      <dgm:t>
        <a:bodyPr/>
        <a:lstStyle/>
        <a:p>
          <a:r>
            <a:rPr lang="zh-CN" altLang="en-US" dirty="0"/>
            <a:t>高级用法</a:t>
          </a:r>
        </a:p>
      </dgm:t>
    </dgm:pt>
    <dgm:pt modelId="{3620BAF9-4EB2-9D43-8E9C-B7B979281554}" type="parTrans" cxnId="{53C41167-4796-DC41-8E58-F3A5CABF5923}">
      <dgm:prSet/>
      <dgm:spPr/>
      <dgm:t>
        <a:bodyPr/>
        <a:lstStyle/>
        <a:p>
          <a:endParaRPr lang="zh-CN" altLang="en-US"/>
        </a:p>
      </dgm:t>
    </dgm:pt>
    <dgm:pt modelId="{6DD1E6B0-DB9E-E64A-BC24-14E79E445235}" type="sibTrans" cxnId="{53C41167-4796-DC41-8E58-F3A5CABF5923}">
      <dgm:prSet/>
      <dgm:spPr/>
      <dgm:t>
        <a:bodyPr/>
        <a:lstStyle/>
        <a:p>
          <a:endParaRPr lang="zh-CN" altLang="en-US"/>
        </a:p>
      </dgm:t>
    </dgm:pt>
    <dgm:pt modelId="{3B286BC4-E662-5642-A8F3-38D926F5168A}">
      <dgm:prSet phldrT="[文本]"/>
      <dgm:spPr/>
      <dgm:t>
        <a:bodyPr/>
        <a:lstStyle/>
        <a:p>
          <a:r>
            <a:rPr lang="zh-CN" altLang="en-US" dirty="0">
              <a:solidFill>
                <a:schemeClr val="accent3"/>
              </a:solidFill>
            </a:rPr>
            <a:t>代码</a:t>
          </a:r>
          <a:r>
            <a:rPr lang="zh-CN" altLang="en-US" dirty="0"/>
            <a:t>为主</a:t>
          </a:r>
        </a:p>
      </dgm:t>
    </dgm:pt>
    <dgm:pt modelId="{EA4D9A25-A2F6-2841-9353-3F5C0C7F10B6}" type="parTrans" cxnId="{473C2F25-9D54-D54B-8E19-CC0D8736CAC2}">
      <dgm:prSet/>
      <dgm:spPr/>
      <dgm:t>
        <a:bodyPr/>
        <a:lstStyle/>
        <a:p>
          <a:endParaRPr lang="zh-CN" altLang="en-US"/>
        </a:p>
      </dgm:t>
    </dgm:pt>
    <dgm:pt modelId="{301034BD-26F6-1B40-B7DF-5BF21C1862AB}" type="sibTrans" cxnId="{473C2F25-9D54-D54B-8E19-CC0D8736CAC2}">
      <dgm:prSet/>
      <dgm:spPr/>
      <dgm:t>
        <a:bodyPr/>
        <a:lstStyle/>
        <a:p>
          <a:endParaRPr lang="zh-CN" altLang="en-US"/>
        </a:p>
      </dgm:t>
    </dgm:pt>
    <dgm:pt modelId="{836E3DB2-E8AB-DF44-98DF-6C04377C8858}">
      <dgm:prSet phldrT="[文本]"/>
      <dgm:spPr/>
      <dgm:t>
        <a:bodyPr/>
        <a:lstStyle/>
        <a:p>
          <a:r>
            <a:rPr lang="zh-CN" altLang="en-US" dirty="0"/>
            <a:t>复杂、灵活</a:t>
          </a:r>
        </a:p>
      </dgm:t>
    </dgm:pt>
    <dgm:pt modelId="{B83D7CF2-D9C2-D243-8502-C2B189B84F43}" type="parTrans" cxnId="{FFD58A6C-9D20-9E43-AF71-123FBEB62A54}">
      <dgm:prSet/>
      <dgm:spPr/>
      <dgm:t>
        <a:bodyPr/>
        <a:lstStyle/>
        <a:p>
          <a:endParaRPr lang="zh-CN" altLang="en-US"/>
        </a:p>
      </dgm:t>
    </dgm:pt>
    <dgm:pt modelId="{445E7F93-0BA6-9E43-ADD4-B575837D3684}" type="sibTrans" cxnId="{FFD58A6C-9D20-9E43-AF71-123FBEB62A54}">
      <dgm:prSet/>
      <dgm:spPr/>
      <dgm:t>
        <a:bodyPr/>
        <a:lstStyle/>
        <a:p>
          <a:endParaRPr lang="zh-CN" altLang="en-US"/>
        </a:p>
      </dgm:t>
    </dgm:pt>
    <dgm:pt modelId="{1A865C87-389B-E94C-80BD-518C11386FAC}">
      <dgm:prSet phldrT="[文本]"/>
      <dgm:spPr/>
      <dgm:t>
        <a:bodyPr/>
        <a:lstStyle/>
        <a:p>
          <a:r>
            <a:rPr lang="zh-CN" altLang="en-US" dirty="0"/>
            <a:t>关注点分离</a:t>
          </a:r>
        </a:p>
      </dgm:t>
    </dgm:pt>
    <dgm:pt modelId="{4539DA7B-828E-0141-A560-A6688EE99B7B}" type="parTrans" cxnId="{9E095DEE-FE42-244B-98CC-3F490F6B13CB}">
      <dgm:prSet/>
      <dgm:spPr/>
      <dgm:t>
        <a:bodyPr/>
        <a:lstStyle/>
        <a:p>
          <a:endParaRPr lang="zh-CN" altLang="en-US"/>
        </a:p>
      </dgm:t>
    </dgm:pt>
    <dgm:pt modelId="{A4840FCE-39D5-304F-AA0A-8713FEEB700B}" type="sibTrans" cxnId="{9E095DEE-FE42-244B-98CC-3F490F6B13CB}">
      <dgm:prSet/>
      <dgm:spPr/>
      <dgm:t>
        <a:bodyPr/>
        <a:lstStyle/>
        <a:p>
          <a:endParaRPr lang="zh-CN" altLang="en-US"/>
        </a:p>
      </dgm:t>
    </dgm:pt>
    <dgm:pt modelId="{7406F118-E5B1-F54B-A8B0-E4101D1DEC18}" type="pres">
      <dgm:prSet presAssocID="{E3C9F7DE-D352-7145-A45F-0546AEC2150C}" presName="linear" presStyleCnt="0">
        <dgm:presLayoutVars>
          <dgm:animLvl val="lvl"/>
          <dgm:resizeHandles val="exact"/>
        </dgm:presLayoutVars>
      </dgm:prSet>
      <dgm:spPr/>
    </dgm:pt>
    <dgm:pt modelId="{719CCC2C-B936-2148-94BA-80697BAC1EC0}" type="pres">
      <dgm:prSet presAssocID="{C9F12C4F-7605-A045-9917-0718075F6BE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7ED2440D-5344-284E-934D-9B9B63AA5D5D}" type="pres">
      <dgm:prSet presAssocID="{C9F12C4F-7605-A045-9917-0718075F6BE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B640F05-077F-9041-9CA5-227F1B872B26}" type="presOf" srcId="{3B286BC4-E662-5642-A8F3-38D926F5168A}" destId="{7ED2440D-5344-284E-934D-9B9B63AA5D5D}" srcOrd="0" destOrd="1" presId="urn:microsoft.com/office/officeart/2005/8/layout/vList2"/>
    <dgm:cxn modelId="{F4178105-02C0-D24B-B423-4C6C3E9B17D4}" type="presOf" srcId="{1A865C87-389B-E94C-80BD-518C11386FAC}" destId="{7ED2440D-5344-284E-934D-9B9B63AA5D5D}" srcOrd="0" destOrd="3" presId="urn:microsoft.com/office/officeart/2005/8/layout/vList2"/>
    <dgm:cxn modelId="{57B7A817-70F6-9D47-9A16-F92330CC5A39}" srcId="{E3C9F7DE-D352-7145-A45F-0546AEC2150C}" destId="{C9F12C4F-7605-A045-9917-0718075F6BE7}" srcOrd="0" destOrd="0" parTransId="{0E5B5FF6-47CC-E54E-8817-4B0A8E2A32B1}" sibTransId="{B01FC257-B674-8146-878F-FDAFA909436A}"/>
    <dgm:cxn modelId="{473C2F25-9D54-D54B-8E19-CC0D8736CAC2}" srcId="{C9F12C4F-7605-A045-9917-0718075F6BE7}" destId="{3B286BC4-E662-5642-A8F3-38D926F5168A}" srcOrd="1" destOrd="0" parTransId="{EA4D9A25-A2F6-2841-9353-3F5C0C7F10B6}" sibTransId="{301034BD-26F6-1B40-B7DF-5BF21C1862AB}"/>
    <dgm:cxn modelId="{D2BE6646-E3A4-3547-807B-1B0F003B4653}" type="presOf" srcId="{C9F12C4F-7605-A045-9917-0718075F6BE7}" destId="{719CCC2C-B936-2148-94BA-80697BAC1EC0}" srcOrd="0" destOrd="0" presId="urn:microsoft.com/office/officeart/2005/8/layout/vList2"/>
    <dgm:cxn modelId="{53C41167-4796-DC41-8E58-F3A5CABF5923}" srcId="{C9F12C4F-7605-A045-9917-0718075F6BE7}" destId="{DEBDDD6B-A965-7D43-9146-91B1904A44F8}" srcOrd="0" destOrd="0" parTransId="{3620BAF9-4EB2-9D43-8E9C-B7B979281554}" sibTransId="{6DD1E6B0-DB9E-E64A-BC24-14E79E445235}"/>
    <dgm:cxn modelId="{FFD58A6C-9D20-9E43-AF71-123FBEB62A54}" srcId="{C9F12C4F-7605-A045-9917-0718075F6BE7}" destId="{836E3DB2-E8AB-DF44-98DF-6C04377C8858}" srcOrd="2" destOrd="0" parTransId="{B83D7CF2-D9C2-D243-8502-C2B189B84F43}" sibTransId="{445E7F93-0BA6-9E43-ADD4-B575837D3684}"/>
    <dgm:cxn modelId="{BDEC7D7F-C6E3-674B-BAA9-AF742439AF57}" type="presOf" srcId="{836E3DB2-E8AB-DF44-98DF-6C04377C8858}" destId="{7ED2440D-5344-284E-934D-9B9B63AA5D5D}" srcOrd="0" destOrd="2" presId="urn:microsoft.com/office/officeart/2005/8/layout/vList2"/>
    <dgm:cxn modelId="{8E841984-98A7-484E-9144-931AFB44C91F}" type="presOf" srcId="{DEBDDD6B-A965-7D43-9146-91B1904A44F8}" destId="{7ED2440D-5344-284E-934D-9B9B63AA5D5D}" srcOrd="0" destOrd="0" presId="urn:microsoft.com/office/officeart/2005/8/layout/vList2"/>
    <dgm:cxn modelId="{6DA37385-7CA6-DD44-A308-A52FB173DF97}" type="presOf" srcId="{E3C9F7DE-D352-7145-A45F-0546AEC2150C}" destId="{7406F118-E5B1-F54B-A8B0-E4101D1DEC18}" srcOrd="0" destOrd="0" presId="urn:microsoft.com/office/officeart/2005/8/layout/vList2"/>
    <dgm:cxn modelId="{9E095DEE-FE42-244B-98CC-3F490F6B13CB}" srcId="{C9F12C4F-7605-A045-9917-0718075F6BE7}" destId="{1A865C87-389B-E94C-80BD-518C11386FAC}" srcOrd="3" destOrd="0" parTransId="{4539DA7B-828E-0141-A560-A6688EE99B7B}" sibTransId="{A4840FCE-39D5-304F-AA0A-8713FEEB700B}"/>
    <dgm:cxn modelId="{3D57774E-DFB5-A84B-B019-298E3455268D}" type="presParOf" srcId="{7406F118-E5B1-F54B-A8B0-E4101D1DEC18}" destId="{719CCC2C-B936-2148-94BA-80697BAC1EC0}" srcOrd="0" destOrd="0" presId="urn:microsoft.com/office/officeart/2005/8/layout/vList2"/>
    <dgm:cxn modelId="{C85812BA-428E-8446-B474-E4C8A2389174}" type="presParOf" srcId="{7406F118-E5B1-F54B-A8B0-E4101D1DEC18}" destId="{7ED2440D-5344-284E-934D-9B9B63AA5D5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955CDF-578F-E648-8AAF-46C496736F82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1E9603B5-C6D4-0542-9B34-96057647F340}">
      <dgm:prSet phldrT="[文本]"/>
      <dgm:spPr/>
      <dgm:t>
        <a:bodyPr/>
        <a:lstStyle/>
        <a:p>
          <a:r>
            <a:rPr lang="zh-CN" altLang="en-US" dirty="0"/>
            <a:t>你把前端和后端看成了两个隔离的领域</a:t>
          </a:r>
        </a:p>
      </dgm:t>
    </dgm:pt>
    <dgm:pt modelId="{6805E377-61A3-BC49-90C9-DDE6485494CE}" type="parTrans" cxnId="{233F8D72-004B-D94D-9AF6-30C6292CBF16}">
      <dgm:prSet/>
      <dgm:spPr/>
      <dgm:t>
        <a:bodyPr/>
        <a:lstStyle/>
        <a:p>
          <a:endParaRPr lang="zh-CN" altLang="en-US"/>
        </a:p>
      </dgm:t>
    </dgm:pt>
    <dgm:pt modelId="{F789D795-B302-644D-8AAF-BF4016E3A3EE}" type="sibTrans" cxnId="{233F8D72-004B-D94D-9AF6-30C6292CBF16}">
      <dgm:prSet/>
      <dgm:spPr/>
      <dgm:t>
        <a:bodyPr/>
        <a:lstStyle/>
        <a:p>
          <a:endParaRPr lang="zh-CN" altLang="en-US"/>
        </a:p>
      </dgm:t>
    </dgm:pt>
    <dgm:pt modelId="{3BD41957-C5E2-BA46-98A0-ADA3B468716B}">
      <dgm:prSet phldrT="[文本]"/>
      <dgm:spPr/>
      <dgm:t>
        <a:bodyPr/>
        <a:lstStyle/>
        <a:p>
          <a:r>
            <a:rPr lang="zh-CN" altLang="en-US" dirty="0"/>
            <a:t>不同的</a:t>
          </a:r>
          <a:r>
            <a:rPr lang="zh-CN" altLang="en-US" dirty="0">
              <a:solidFill>
                <a:schemeClr val="accent3"/>
              </a:solidFill>
            </a:rPr>
            <a:t>思维方式</a:t>
          </a:r>
        </a:p>
      </dgm:t>
    </dgm:pt>
    <dgm:pt modelId="{2FEE1F81-22D9-F84F-A1D9-6699CF67C3CA}" type="parTrans" cxnId="{D7C28BF3-3714-414B-B39B-DEAA20F77A7A}">
      <dgm:prSet/>
      <dgm:spPr/>
      <dgm:t>
        <a:bodyPr/>
        <a:lstStyle/>
        <a:p>
          <a:endParaRPr lang="zh-CN" altLang="en-US"/>
        </a:p>
      </dgm:t>
    </dgm:pt>
    <dgm:pt modelId="{23F5BB4F-8C7F-C545-93A7-381D6D94209F}" type="sibTrans" cxnId="{D7C28BF3-3714-414B-B39B-DEAA20F77A7A}">
      <dgm:prSet/>
      <dgm:spPr/>
      <dgm:t>
        <a:bodyPr/>
        <a:lstStyle/>
        <a:p>
          <a:endParaRPr lang="zh-CN" altLang="en-US"/>
        </a:p>
      </dgm:t>
    </dgm:pt>
    <dgm:pt modelId="{165091E2-B22B-3A45-B5EC-2DB8C4E95B3B}">
      <dgm:prSet phldrT="[文本]"/>
      <dgm:spPr/>
      <dgm:t>
        <a:bodyPr/>
        <a:lstStyle/>
        <a:p>
          <a:r>
            <a:rPr lang="zh-CN" altLang="en-US" dirty="0"/>
            <a:t>但，这只是你的思维定势</a:t>
          </a:r>
        </a:p>
      </dgm:t>
    </dgm:pt>
    <dgm:pt modelId="{319F3EBE-606A-0C44-AE61-50C6A1B2D422}" type="parTrans" cxnId="{72760276-DC77-5640-AF98-0177F80E1E08}">
      <dgm:prSet/>
      <dgm:spPr/>
      <dgm:t>
        <a:bodyPr/>
        <a:lstStyle/>
        <a:p>
          <a:endParaRPr lang="zh-CN" altLang="en-US"/>
        </a:p>
      </dgm:t>
    </dgm:pt>
    <dgm:pt modelId="{0D3A9A56-744A-3542-89E1-9D2B839B8879}" type="sibTrans" cxnId="{72760276-DC77-5640-AF98-0177F80E1E08}">
      <dgm:prSet/>
      <dgm:spPr/>
      <dgm:t>
        <a:bodyPr/>
        <a:lstStyle/>
        <a:p>
          <a:endParaRPr lang="zh-CN" altLang="en-US"/>
        </a:p>
      </dgm:t>
    </dgm:pt>
    <dgm:pt modelId="{C95BCDB4-204C-914D-AB05-CF5232A395AD}">
      <dgm:prSet phldrT="[文本]"/>
      <dgm:spPr/>
      <dgm:t>
        <a:bodyPr/>
        <a:lstStyle/>
        <a:p>
          <a:r>
            <a:rPr lang="zh-CN" altLang="en-US" dirty="0"/>
            <a:t>这些差异是</a:t>
          </a:r>
          <a:r>
            <a:rPr lang="zh-CN" altLang="en-US" dirty="0">
              <a:solidFill>
                <a:schemeClr val="accent3"/>
              </a:solidFill>
            </a:rPr>
            <a:t>必然</a:t>
          </a:r>
          <a:r>
            <a:rPr lang="zh-CN" altLang="en-US" dirty="0"/>
            <a:t>的吗？</a:t>
          </a:r>
        </a:p>
      </dgm:t>
    </dgm:pt>
    <dgm:pt modelId="{52D70967-AB27-E242-9A42-A228B86F634F}" type="parTrans" cxnId="{94F7212B-35FD-B349-BD15-4E2873E12696}">
      <dgm:prSet/>
      <dgm:spPr/>
      <dgm:t>
        <a:bodyPr/>
        <a:lstStyle/>
        <a:p>
          <a:endParaRPr lang="zh-CN" altLang="en-US"/>
        </a:p>
      </dgm:t>
    </dgm:pt>
    <dgm:pt modelId="{9D788DDD-2DFB-104B-A983-E0AF7AAC7E59}" type="sibTrans" cxnId="{94F7212B-35FD-B349-BD15-4E2873E12696}">
      <dgm:prSet/>
      <dgm:spPr/>
      <dgm:t>
        <a:bodyPr/>
        <a:lstStyle/>
        <a:p>
          <a:endParaRPr lang="zh-CN" altLang="en-US"/>
        </a:p>
      </dgm:t>
    </dgm:pt>
    <dgm:pt modelId="{9CE1C920-5F78-9840-9614-F05189D82A45}">
      <dgm:prSet phldrT="[文本]"/>
      <dgm:spPr/>
      <dgm:t>
        <a:bodyPr/>
        <a:lstStyle/>
        <a:p>
          <a:r>
            <a:rPr lang="zh-CN" altLang="en-US" dirty="0"/>
            <a:t>不同的</a:t>
          </a:r>
          <a:r>
            <a:rPr lang="zh-CN" altLang="en-US" dirty="0">
              <a:solidFill>
                <a:schemeClr val="accent3"/>
              </a:solidFill>
            </a:rPr>
            <a:t>语言</a:t>
          </a:r>
        </a:p>
      </dgm:t>
    </dgm:pt>
    <dgm:pt modelId="{2A4F8B7A-B7E0-214A-8339-BED4FDC28B5F}" type="parTrans" cxnId="{41FEB85D-C2C2-3340-9B17-DEF042FD8968}">
      <dgm:prSet/>
      <dgm:spPr/>
      <dgm:t>
        <a:bodyPr/>
        <a:lstStyle/>
        <a:p>
          <a:endParaRPr lang="zh-CN" altLang="en-US"/>
        </a:p>
      </dgm:t>
    </dgm:pt>
    <dgm:pt modelId="{E825C173-24D0-4545-A49E-6362D3A31E7A}" type="sibTrans" cxnId="{41FEB85D-C2C2-3340-9B17-DEF042FD8968}">
      <dgm:prSet/>
      <dgm:spPr/>
      <dgm:t>
        <a:bodyPr/>
        <a:lstStyle/>
        <a:p>
          <a:endParaRPr lang="zh-CN" altLang="en-US"/>
        </a:p>
      </dgm:t>
    </dgm:pt>
    <dgm:pt modelId="{1678088A-B263-1241-A467-422175EB324E}">
      <dgm:prSet phldrT="[文本]"/>
      <dgm:spPr/>
      <dgm:t>
        <a:bodyPr/>
        <a:lstStyle/>
        <a:p>
          <a:r>
            <a:rPr lang="zh-CN" altLang="en-US" dirty="0"/>
            <a:t>不同的</a:t>
          </a:r>
          <a:r>
            <a:rPr lang="zh-CN" altLang="en-US" dirty="0">
              <a:solidFill>
                <a:schemeClr val="accent3"/>
              </a:solidFill>
            </a:rPr>
            <a:t>社区文化</a:t>
          </a:r>
        </a:p>
      </dgm:t>
    </dgm:pt>
    <dgm:pt modelId="{3E036B22-E42B-CB46-8EED-911B00F65DF5}" type="parTrans" cxnId="{BFCAA2C9-F3B2-D942-89C8-FE70D617AA05}">
      <dgm:prSet/>
      <dgm:spPr/>
      <dgm:t>
        <a:bodyPr/>
        <a:lstStyle/>
        <a:p>
          <a:endParaRPr lang="zh-CN" altLang="en-US"/>
        </a:p>
      </dgm:t>
    </dgm:pt>
    <dgm:pt modelId="{638EFB03-515E-CD40-A840-FC7A35F00FF1}" type="sibTrans" cxnId="{BFCAA2C9-F3B2-D942-89C8-FE70D617AA05}">
      <dgm:prSet/>
      <dgm:spPr/>
      <dgm:t>
        <a:bodyPr/>
        <a:lstStyle/>
        <a:p>
          <a:endParaRPr lang="zh-CN" altLang="en-US"/>
        </a:p>
      </dgm:t>
    </dgm:pt>
    <dgm:pt modelId="{EA54E6C1-702F-3840-9A35-71F28AC3C6C1}">
      <dgm:prSet phldrT="[文本]"/>
      <dgm:spPr/>
      <dgm:t>
        <a:bodyPr/>
        <a:lstStyle/>
        <a:p>
          <a:r>
            <a:rPr lang="zh-CN" altLang="en-US" dirty="0"/>
            <a:t>这些差异是</a:t>
          </a:r>
          <a:r>
            <a:rPr lang="zh-CN" altLang="en-US" dirty="0">
              <a:solidFill>
                <a:schemeClr val="accent3"/>
              </a:solidFill>
            </a:rPr>
            <a:t>合理</a:t>
          </a:r>
          <a:r>
            <a:rPr lang="zh-CN" altLang="en-US" dirty="0"/>
            <a:t>的吗？</a:t>
          </a:r>
        </a:p>
      </dgm:t>
    </dgm:pt>
    <dgm:pt modelId="{AFCF9697-6B95-094B-9EFA-FBDBD145B49D}" type="parTrans" cxnId="{B2135CCC-90F1-D24F-991F-219958E09D9F}">
      <dgm:prSet/>
      <dgm:spPr/>
      <dgm:t>
        <a:bodyPr/>
        <a:lstStyle/>
        <a:p>
          <a:endParaRPr lang="zh-CN" altLang="en-US"/>
        </a:p>
      </dgm:t>
    </dgm:pt>
    <dgm:pt modelId="{88A45E75-F9B4-5F49-AF9B-652A709DA7CB}" type="sibTrans" cxnId="{B2135CCC-90F1-D24F-991F-219958E09D9F}">
      <dgm:prSet/>
      <dgm:spPr/>
      <dgm:t>
        <a:bodyPr/>
        <a:lstStyle/>
        <a:p>
          <a:endParaRPr lang="zh-CN" altLang="en-US"/>
        </a:p>
      </dgm:t>
    </dgm:pt>
    <dgm:pt modelId="{281BEA73-7976-6945-B9AB-FAEE8D3582E9}">
      <dgm:prSet phldrT="[文本]"/>
      <dgm:spPr/>
      <dgm:t>
        <a:bodyPr/>
        <a:lstStyle/>
        <a:p>
          <a:r>
            <a:rPr lang="zh-CN" altLang="en-US" dirty="0"/>
            <a:t>这些差异是</a:t>
          </a:r>
          <a:r>
            <a:rPr lang="zh-CN" altLang="en-US" dirty="0">
              <a:solidFill>
                <a:schemeClr val="accent3"/>
              </a:solidFill>
            </a:rPr>
            <a:t>重要</a:t>
          </a:r>
          <a:r>
            <a:rPr lang="zh-CN" altLang="en-US" dirty="0"/>
            <a:t>的吗？</a:t>
          </a:r>
        </a:p>
      </dgm:t>
    </dgm:pt>
    <dgm:pt modelId="{A91E03A0-7773-D346-BD03-1145D2E3D1F6}" type="parTrans" cxnId="{82304257-459D-5244-A5DF-DEEF7C76E916}">
      <dgm:prSet/>
      <dgm:spPr/>
      <dgm:t>
        <a:bodyPr/>
        <a:lstStyle/>
        <a:p>
          <a:endParaRPr lang="zh-CN" altLang="en-US"/>
        </a:p>
      </dgm:t>
    </dgm:pt>
    <dgm:pt modelId="{FAD9D48F-EBF2-1D46-9C8B-50E43BD1339B}" type="sibTrans" cxnId="{82304257-459D-5244-A5DF-DEEF7C76E916}">
      <dgm:prSet/>
      <dgm:spPr/>
      <dgm:t>
        <a:bodyPr/>
        <a:lstStyle/>
        <a:p>
          <a:endParaRPr lang="zh-CN" altLang="en-US"/>
        </a:p>
      </dgm:t>
    </dgm:pt>
    <dgm:pt modelId="{91AC23F2-C89B-AE4B-80B2-5E918563BA42}" type="pres">
      <dgm:prSet presAssocID="{4E955CDF-578F-E648-8AAF-46C496736F82}" presName="linear" presStyleCnt="0">
        <dgm:presLayoutVars>
          <dgm:animLvl val="lvl"/>
          <dgm:resizeHandles val="exact"/>
        </dgm:presLayoutVars>
      </dgm:prSet>
      <dgm:spPr/>
    </dgm:pt>
    <dgm:pt modelId="{1304068C-887C-7D40-8277-A15CE69FC37F}" type="pres">
      <dgm:prSet presAssocID="{1E9603B5-C6D4-0542-9B34-96057647F34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F7FB620-2009-984B-9B33-6CB22FD5F0AE}" type="pres">
      <dgm:prSet presAssocID="{1E9603B5-C6D4-0542-9B34-96057647F340}" presName="childText" presStyleLbl="revTx" presStyleIdx="0" presStyleCnt="2">
        <dgm:presLayoutVars>
          <dgm:bulletEnabled val="1"/>
        </dgm:presLayoutVars>
      </dgm:prSet>
      <dgm:spPr/>
    </dgm:pt>
    <dgm:pt modelId="{3E2BA3D3-390B-7F46-90D6-34B0BF60DB93}" type="pres">
      <dgm:prSet presAssocID="{165091E2-B22B-3A45-B5EC-2DB8C4E95B3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76A6E64-7A66-D84F-88C7-B567248B8DDC}" type="pres">
      <dgm:prSet presAssocID="{165091E2-B22B-3A45-B5EC-2DB8C4E95B3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94F7212B-35FD-B349-BD15-4E2873E12696}" srcId="{165091E2-B22B-3A45-B5EC-2DB8C4E95B3B}" destId="{C95BCDB4-204C-914D-AB05-CF5232A395AD}" srcOrd="0" destOrd="0" parTransId="{52D70967-AB27-E242-9A42-A228B86F634F}" sibTransId="{9D788DDD-2DFB-104B-A983-E0AF7AAC7E59}"/>
    <dgm:cxn modelId="{D1165B32-73CD-FB44-87C6-822C8F425FE7}" type="presOf" srcId="{3BD41957-C5E2-BA46-98A0-ADA3B468716B}" destId="{6F7FB620-2009-984B-9B33-6CB22FD5F0AE}" srcOrd="0" destOrd="1" presId="urn:microsoft.com/office/officeart/2005/8/layout/vList2"/>
    <dgm:cxn modelId="{5A83EA3D-FCDE-474E-BC88-F1FE5F54A6A9}" type="presOf" srcId="{C95BCDB4-204C-914D-AB05-CF5232A395AD}" destId="{776A6E64-7A66-D84F-88C7-B567248B8DDC}" srcOrd="0" destOrd="0" presId="urn:microsoft.com/office/officeart/2005/8/layout/vList2"/>
    <dgm:cxn modelId="{82304257-459D-5244-A5DF-DEEF7C76E916}" srcId="{165091E2-B22B-3A45-B5EC-2DB8C4E95B3B}" destId="{281BEA73-7976-6945-B9AB-FAEE8D3582E9}" srcOrd="2" destOrd="0" parTransId="{A91E03A0-7773-D346-BD03-1145D2E3D1F6}" sibTransId="{FAD9D48F-EBF2-1D46-9C8B-50E43BD1339B}"/>
    <dgm:cxn modelId="{64A6D459-1683-FF4D-A270-41E60596CBAD}" type="presOf" srcId="{281BEA73-7976-6945-B9AB-FAEE8D3582E9}" destId="{776A6E64-7A66-D84F-88C7-B567248B8DDC}" srcOrd="0" destOrd="2" presId="urn:microsoft.com/office/officeart/2005/8/layout/vList2"/>
    <dgm:cxn modelId="{41FEB85D-C2C2-3340-9B17-DEF042FD8968}" srcId="{1E9603B5-C6D4-0542-9B34-96057647F340}" destId="{9CE1C920-5F78-9840-9614-F05189D82A45}" srcOrd="0" destOrd="0" parTransId="{2A4F8B7A-B7E0-214A-8339-BED4FDC28B5F}" sibTransId="{E825C173-24D0-4545-A49E-6362D3A31E7A}"/>
    <dgm:cxn modelId="{233F8D72-004B-D94D-9AF6-30C6292CBF16}" srcId="{4E955CDF-578F-E648-8AAF-46C496736F82}" destId="{1E9603B5-C6D4-0542-9B34-96057647F340}" srcOrd="0" destOrd="0" parTransId="{6805E377-61A3-BC49-90C9-DDE6485494CE}" sibTransId="{F789D795-B302-644D-8AAF-BF4016E3A3EE}"/>
    <dgm:cxn modelId="{05556075-0544-A04B-B1CD-CE670F00326D}" type="presOf" srcId="{1E9603B5-C6D4-0542-9B34-96057647F340}" destId="{1304068C-887C-7D40-8277-A15CE69FC37F}" srcOrd="0" destOrd="0" presId="urn:microsoft.com/office/officeart/2005/8/layout/vList2"/>
    <dgm:cxn modelId="{C3E5F275-8F9F-0D41-AF1E-CD10AEB778E7}" type="presOf" srcId="{EA54E6C1-702F-3840-9A35-71F28AC3C6C1}" destId="{776A6E64-7A66-D84F-88C7-B567248B8DDC}" srcOrd="0" destOrd="1" presId="urn:microsoft.com/office/officeart/2005/8/layout/vList2"/>
    <dgm:cxn modelId="{72760276-DC77-5640-AF98-0177F80E1E08}" srcId="{4E955CDF-578F-E648-8AAF-46C496736F82}" destId="{165091E2-B22B-3A45-B5EC-2DB8C4E95B3B}" srcOrd="1" destOrd="0" parTransId="{319F3EBE-606A-0C44-AE61-50C6A1B2D422}" sibTransId="{0D3A9A56-744A-3542-89E1-9D2B839B8879}"/>
    <dgm:cxn modelId="{0E99AF8B-5EBB-274B-8DDE-74363220E52D}" type="presOf" srcId="{1678088A-B263-1241-A467-422175EB324E}" destId="{6F7FB620-2009-984B-9B33-6CB22FD5F0AE}" srcOrd="0" destOrd="2" presId="urn:microsoft.com/office/officeart/2005/8/layout/vList2"/>
    <dgm:cxn modelId="{902BABAB-200D-F644-B9C3-ECBAA70D1B62}" type="presOf" srcId="{165091E2-B22B-3A45-B5EC-2DB8C4E95B3B}" destId="{3E2BA3D3-390B-7F46-90D6-34B0BF60DB93}" srcOrd="0" destOrd="0" presId="urn:microsoft.com/office/officeart/2005/8/layout/vList2"/>
    <dgm:cxn modelId="{135F07B4-8C9E-1E4B-8343-7A1718548743}" type="presOf" srcId="{4E955CDF-578F-E648-8AAF-46C496736F82}" destId="{91AC23F2-C89B-AE4B-80B2-5E918563BA42}" srcOrd="0" destOrd="0" presId="urn:microsoft.com/office/officeart/2005/8/layout/vList2"/>
    <dgm:cxn modelId="{BFCAA2C9-F3B2-D942-89C8-FE70D617AA05}" srcId="{1E9603B5-C6D4-0542-9B34-96057647F340}" destId="{1678088A-B263-1241-A467-422175EB324E}" srcOrd="2" destOrd="0" parTransId="{3E036B22-E42B-CB46-8EED-911B00F65DF5}" sibTransId="{638EFB03-515E-CD40-A840-FC7A35F00FF1}"/>
    <dgm:cxn modelId="{B2135CCC-90F1-D24F-991F-219958E09D9F}" srcId="{165091E2-B22B-3A45-B5EC-2DB8C4E95B3B}" destId="{EA54E6C1-702F-3840-9A35-71F28AC3C6C1}" srcOrd="1" destOrd="0" parTransId="{AFCF9697-6B95-094B-9EFA-FBDBD145B49D}" sibTransId="{88A45E75-F9B4-5F49-AF9B-652A709DA7CB}"/>
    <dgm:cxn modelId="{D7C28BF3-3714-414B-B39B-DEAA20F77A7A}" srcId="{1E9603B5-C6D4-0542-9B34-96057647F340}" destId="{3BD41957-C5E2-BA46-98A0-ADA3B468716B}" srcOrd="1" destOrd="0" parTransId="{2FEE1F81-22D9-F84F-A1D9-6699CF67C3CA}" sibTransId="{23F5BB4F-8C7F-C545-93A7-381D6D94209F}"/>
    <dgm:cxn modelId="{215659FD-E940-BE4E-A873-F506E0CE267E}" type="presOf" srcId="{9CE1C920-5F78-9840-9614-F05189D82A45}" destId="{6F7FB620-2009-984B-9B33-6CB22FD5F0AE}" srcOrd="0" destOrd="0" presId="urn:microsoft.com/office/officeart/2005/8/layout/vList2"/>
    <dgm:cxn modelId="{9DB658F4-2FB5-2041-9790-0F18FBB686CF}" type="presParOf" srcId="{91AC23F2-C89B-AE4B-80B2-5E918563BA42}" destId="{1304068C-887C-7D40-8277-A15CE69FC37F}" srcOrd="0" destOrd="0" presId="urn:microsoft.com/office/officeart/2005/8/layout/vList2"/>
    <dgm:cxn modelId="{4E239C96-5CE7-774B-BD13-6BCB00BB898B}" type="presParOf" srcId="{91AC23F2-C89B-AE4B-80B2-5E918563BA42}" destId="{6F7FB620-2009-984B-9B33-6CB22FD5F0AE}" srcOrd="1" destOrd="0" presId="urn:microsoft.com/office/officeart/2005/8/layout/vList2"/>
    <dgm:cxn modelId="{AF439944-078C-884D-97C2-FC15BBC98BBB}" type="presParOf" srcId="{91AC23F2-C89B-AE4B-80B2-5E918563BA42}" destId="{3E2BA3D3-390B-7F46-90D6-34B0BF60DB93}" srcOrd="2" destOrd="0" presId="urn:microsoft.com/office/officeart/2005/8/layout/vList2"/>
    <dgm:cxn modelId="{59A20591-A165-7E4C-AFD8-8E26B6B5BFC2}" type="presParOf" srcId="{91AC23F2-C89B-AE4B-80B2-5E918563BA42}" destId="{776A6E64-7A66-D84F-88C7-B567248B8DD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29DC98ED-4E19-0046-9733-534D3DB3863A}" type="doc">
      <dgm:prSet loTypeId="urn:microsoft.com/office/officeart/2005/8/layout/vList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8CD6E90B-DD4A-DC4D-B764-4685D43EB61E}">
      <dgm:prSet phldrT="[文本]"/>
      <dgm:spPr/>
      <dgm:t>
        <a:bodyPr/>
        <a:lstStyle/>
        <a:p>
          <a:r>
            <a:rPr lang="zh-CN" altLang="en-US" dirty="0"/>
            <a:t>模板驱动</a:t>
          </a:r>
        </a:p>
      </dgm:t>
    </dgm:pt>
    <dgm:pt modelId="{44F79A0E-D5E6-1546-927E-A21336D7A343}" type="parTrans" cxnId="{F592379B-834A-DA49-B666-A001E1E33838}">
      <dgm:prSet/>
      <dgm:spPr/>
      <dgm:t>
        <a:bodyPr/>
        <a:lstStyle/>
        <a:p>
          <a:endParaRPr lang="zh-CN" altLang="en-US"/>
        </a:p>
      </dgm:t>
    </dgm:pt>
    <dgm:pt modelId="{B70FA32A-9D9B-574B-87B9-01FB90FFC129}" type="sibTrans" cxnId="{F592379B-834A-DA49-B666-A001E1E33838}">
      <dgm:prSet/>
      <dgm:spPr/>
      <dgm:t>
        <a:bodyPr/>
        <a:lstStyle/>
        <a:p>
          <a:endParaRPr lang="zh-CN" altLang="en-US"/>
        </a:p>
      </dgm:t>
    </dgm:pt>
    <dgm:pt modelId="{49E255C9-60EC-8A42-A002-ACD1CACA41B0}">
      <dgm:prSet phldrT="[文本]"/>
      <dgm:spPr/>
      <dgm:t>
        <a:bodyPr/>
        <a:lstStyle/>
        <a:p>
          <a:r>
            <a:rPr lang="zh-CN" altLang="en-US" dirty="0"/>
            <a:t>小型表单</a:t>
          </a:r>
        </a:p>
      </dgm:t>
    </dgm:pt>
    <dgm:pt modelId="{F59B06D3-0580-8C4E-A735-D27B0561E823}" type="parTrans" cxnId="{8B54011B-E9BB-8240-A90D-39F5447A3373}">
      <dgm:prSet/>
      <dgm:spPr/>
      <dgm:t>
        <a:bodyPr/>
        <a:lstStyle/>
        <a:p>
          <a:endParaRPr lang="zh-CN" altLang="en-US"/>
        </a:p>
      </dgm:t>
    </dgm:pt>
    <dgm:pt modelId="{2607E0B8-D5C3-CF42-BA2F-DF77C4300665}" type="sibTrans" cxnId="{8B54011B-E9BB-8240-A90D-39F5447A3373}">
      <dgm:prSet/>
      <dgm:spPr/>
      <dgm:t>
        <a:bodyPr/>
        <a:lstStyle/>
        <a:p>
          <a:endParaRPr lang="zh-CN" altLang="en-US"/>
        </a:p>
      </dgm:t>
    </dgm:pt>
    <dgm:pt modelId="{ED88878D-3A4A-6040-8ED9-082A33B66EB2}">
      <dgm:prSet phldrT="[文本]"/>
      <dgm:spPr/>
      <dgm:t>
        <a:bodyPr/>
        <a:lstStyle/>
        <a:p>
          <a:r>
            <a:rPr lang="zh-CN" altLang="en-US" dirty="0"/>
            <a:t>不在表单中的独立组件</a:t>
          </a:r>
        </a:p>
      </dgm:t>
    </dgm:pt>
    <dgm:pt modelId="{49EDA1E8-1F24-BE4D-AFDD-11BD5869580E}" type="parTrans" cxnId="{A501001C-4906-0745-8B7F-906181ACD9C9}">
      <dgm:prSet/>
      <dgm:spPr/>
      <dgm:t>
        <a:bodyPr/>
        <a:lstStyle/>
        <a:p>
          <a:endParaRPr lang="zh-CN" altLang="en-US"/>
        </a:p>
      </dgm:t>
    </dgm:pt>
    <dgm:pt modelId="{6292A6E3-A618-824E-A0CB-311162E8E426}" type="sibTrans" cxnId="{A501001C-4906-0745-8B7F-906181ACD9C9}">
      <dgm:prSet/>
      <dgm:spPr/>
      <dgm:t>
        <a:bodyPr/>
        <a:lstStyle/>
        <a:p>
          <a:endParaRPr lang="zh-CN" altLang="en-US"/>
        </a:p>
      </dgm:t>
    </dgm:pt>
    <dgm:pt modelId="{3B88BB4D-A0E7-0E47-A2E7-AA0D2C0C6B36}" type="pres">
      <dgm:prSet presAssocID="{29DC98ED-4E19-0046-9733-534D3DB3863A}" presName="linear" presStyleCnt="0">
        <dgm:presLayoutVars>
          <dgm:animLvl val="lvl"/>
          <dgm:resizeHandles val="exact"/>
        </dgm:presLayoutVars>
      </dgm:prSet>
      <dgm:spPr/>
    </dgm:pt>
    <dgm:pt modelId="{95FBB637-802A-8E43-8522-F1795BE451A3}" type="pres">
      <dgm:prSet presAssocID="{8CD6E90B-DD4A-DC4D-B764-4685D43EB61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17A1931A-5908-EB41-992E-563D96AD1782}" type="pres">
      <dgm:prSet presAssocID="{8CD6E90B-DD4A-DC4D-B764-4685D43EB61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8B54011B-E9BB-8240-A90D-39F5447A3373}" srcId="{8CD6E90B-DD4A-DC4D-B764-4685D43EB61E}" destId="{49E255C9-60EC-8A42-A002-ACD1CACA41B0}" srcOrd="0" destOrd="0" parTransId="{F59B06D3-0580-8C4E-A735-D27B0561E823}" sibTransId="{2607E0B8-D5C3-CF42-BA2F-DF77C4300665}"/>
    <dgm:cxn modelId="{A501001C-4906-0745-8B7F-906181ACD9C9}" srcId="{8CD6E90B-DD4A-DC4D-B764-4685D43EB61E}" destId="{ED88878D-3A4A-6040-8ED9-082A33B66EB2}" srcOrd="1" destOrd="0" parTransId="{49EDA1E8-1F24-BE4D-AFDD-11BD5869580E}" sibTransId="{6292A6E3-A618-824E-A0CB-311162E8E426}"/>
    <dgm:cxn modelId="{3405F530-8BF7-9548-ACB6-B011A2CBDCF4}" type="presOf" srcId="{49E255C9-60EC-8A42-A002-ACD1CACA41B0}" destId="{17A1931A-5908-EB41-992E-563D96AD1782}" srcOrd="0" destOrd="0" presId="urn:microsoft.com/office/officeart/2005/8/layout/vList2"/>
    <dgm:cxn modelId="{EF419845-A40E-FF49-96A6-EBAFB9D673B4}" type="presOf" srcId="{29DC98ED-4E19-0046-9733-534D3DB3863A}" destId="{3B88BB4D-A0E7-0E47-A2E7-AA0D2C0C6B36}" srcOrd="0" destOrd="0" presId="urn:microsoft.com/office/officeart/2005/8/layout/vList2"/>
    <dgm:cxn modelId="{F592379B-834A-DA49-B666-A001E1E33838}" srcId="{29DC98ED-4E19-0046-9733-534D3DB3863A}" destId="{8CD6E90B-DD4A-DC4D-B764-4685D43EB61E}" srcOrd="0" destOrd="0" parTransId="{44F79A0E-D5E6-1546-927E-A21336D7A343}" sibTransId="{B70FA32A-9D9B-574B-87B9-01FB90FFC129}"/>
    <dgm:cxn modelId="{954F549F-03CB-4440-8E5A-2B65577AE881}" type="presOf" srcId="{8CD6E90B-DD4A-DC4D-B764-4685D43EB61E}" destId="{95FBB637-802A-8E43-8522-F1795BE451A3}" srcOrd="0" destOrd="0" presId="urn:microsoft.com/office/officeart/2005/8/layout/vList2"/>
    <dgm:cxn modelId="{EA768FE6-EDEC-934C-AAFF-EC52B136898D}" type="presOf" srcId="{ED88878D-3A4A-6040-8ED9-082A33B66EB2}" destId="{17A1931A-5908-EB41-992E-563D96AD1782}" srcOrd="0" destOrd="1" presId="urn:microsoft.com/office/officeart/2005/8/layout/vList2"/>
    <dgm:cxn modelId="{34C82179-E249-7B47-8FC6-DB2DA1F63A87}" type="presParOf" srcId="{3B88BB4D-A0E7-0E47-A2E7-AA0D2C0C6B36}" destId="{95FBB637-802A-8E43-8522-F1795BE451A3}" srcOrd="0" destOrd="0" presId="urn:microsoft.com/office/officeart/2005/8/layout/vList2"/>
    <dgm:cxn modelId="{1EA45F11-8915-254B-913D-0F3D963A4D56}" type="presParOf" srcId="{3B88BB4D-A0E7-0E47-A2E7-AA0D2C0C6B36}" destId="{17A1931A-5908-EB41-992E-563D96AD178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10AAD709-99C8-9A4B-B7C7-D90A19EBA4A3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0C8D6F15-C280-4945-86D4-2F9435DECAA9}">
      <dgm:prSet phldrT="[文本]"/>
      <dgm:spPr/>
      <dgm:t>
        <a:bodyPr/>
        <a:lstStyle/>
        <a:p>
          <a:r>
            <a:rPr lang="zh-CN" altLang="en-US" dirty="0"/>
            <a:t>响应式</a:t>
          </a:r>
        </a:p>
      </dgm:t>
    </dgm:pt>
    <dgm:pt modelId="{107E125C-E04F-4F4A-9093-53346EF373C0}" type="parTrans" cxnId="{91A89F23-475B-6B43-9A36-03ACC36563D9}">
      <dgm:prSet/>
      <dgm:spPr/>
      <dgm:t>
        <a:bodyPr/>
        <a:lstStyle/>
        <a:p>
          <a:endParaRPr lang="zh-CN" altLang="en-US"/>
        </a:p>
      </dgm:t>
    </dgm:pt>
    <dgm:pt modelId="{4CE7FE5F-3E22-C54F-BA5B-A24C56801C44}" type="sibTrans" cxnId="{91A89F23-475B-6B43-9A36-03ACC36563D9}">
      <dgm:prSet/>
      <dgm:spPr/>
      <dgm:t>
        <a:bodyPr/>
        <a:lstStyle/>
        <a:p>
          <a:endParaRPr lang="zh-CN" altLang="en-US"/>
        </a:p>
      </dgm:t>
    </dgm:pt>
    <dgm:pt modelId="{EA940252-3C6F-C441-9198-D524B16C5DDC}">
      <dgm:prSet phldrT="[文本]"/>
      <dgm:spPr/>
      <dgm:t>
        <a:bodyPr/>
        <a:lstStyle/>
        <a:p>
          <a:r>
            <a:rPr lang="zh-CN" altLang="en-US" dirty="0"/>
            <a:t>大中型表单</a:t>
          </a:r>
        </a:p>
      </dgm:t>
    </dgm:pt>
    <dgm:pt modelId="{D097E26E-CA3E-444C-8731-DD6137D3A2A7}" type="parTrans" cxnId="{3F80C29F-F70A-8C49-A108-FD5C4C17DC7F}">
      <dgm:prSet/>
      <dgm:spPr/>
      <dgm:t>
        <a:bodyPr/>
        <a:lstStyle/>
        <a:p>
          <a:endParaRPr lang="zh-CN" altLang="en-US"/>
        </a:p>
      </dgm:t>
    </dgm:pt>
    <dgm:pt modelId="{B48367F4-0569-A943-A3D7-6C9BF0289834}" type="sibTrans" cxnId="{3F80C29F-F70A-8C49-A108-FD5C4C17DC7F}">
      <dgm:prSet/>
      <dgm:spPr/>
      <dgm:t>
        <a:bodyPr/>
        <a:lstStyle/>
        <a:p>
          <a:endParaRPr lang="zh-CN" altLang="en-US"/>
        </a:p>
      </dgm:t>
    </dgm:pt>
    <dgm:pt modelId="{96E2B29E-4563-4040-A836-899EC80669C2}">
      <dgm:prSet phldrT="[文本]"/>
      <dgm:spPr/>
      <dgm:t>
        <a:bodyPr/>
        <a:lstStyle/>
        <a:p>
          <a:r>
            <a:rPr lang="zh-CN" altLang="en-US" dirty="0">
              <a:solidFill>
                <a:schemeClr val="accent3"/>
              </a:solidFill>
            </a:rPr>
            <a:t>跨层级</a:t>
          </a:r>
          <a:r>
            <a:rPr lang="zh-CN" altLang="en-US" dirty="0"/>
            <a:t>表单</a:t>
          </a:r>
        </a:p>
      </dgm:t>
    </dgm:pt>
    <dgm:pt modelId="{AD850476-C45C-1A49-8385-DF577654FE2E}" type="parTrans" cxnId="{837E0D78-1F96-6B4E-AED6-964543439713}">
      <dgm:prSet/>
      <dgm:spPr/>
      <dgm:t>
        <a:bodyPr/>
        <a:lstStyle/>
        <a:p>
          <a:endParaRPr lang="zh-CN" altLang="en-US"/>
        </a:p>
      </dgm:t>
    </dgm:pt>
    <dgm:pt modelId="{33A548DB-282E-8540-97D2-D4EE7A5A5EDF}" type="sibTrans" cxnId="{837E0D78-1F96-6B4E-AED6-964543439713}">
      <dgm:prSet/>
      <dgm:spPr/>
      <dgm:t>
        <a:bodyPr/>
        <a:lstStyle/>
        <a:p>
          <a:endParaRPr lang="zh-CN" altLang="en-US"/>
        </a:p>
      </dgm:t>
    </dgm:pt>
    <dgm:pt modelId="{7D243E4B-FB5F-E943-8416-9207A08F4F16}">
      <dgm:prSet phldrT="[文本]"/>
      <dgm:spPr/>
      <dgm:t>
        <a:bodyPr/>
        <a:lstStyle/>
        <a:p>
          <a:r>
            <a:rPr lang="zh-CN" altLang="en-US" dirty="0">
              <a:solidFill>
                <a:schemeClr val="accent3"/>
              </a:solidFill>
            </a:rPr>
            <a:t>可复用</a:t>
          </a:r>
          <a:r>
            <a:rPr lang="zh-CN" altLang="en-US" dirty="0"/>
            <a:t>的表单模型</a:t>
          </a:r>
        </a:p>
      </dgm:t>
    </dgm:pt>
    <dgm:pt modelId="{A9E978C2-F6B0-AF4D-BA4F-84296C3932CA}" type="parTrans" cxnId="{75A15E89-1BCA-E44B-B1A1-7AAF4CB88BEB}">
      <dgm:prSet/>
      <dgm:spPr/>
      <dgm:t>
        <a:bodyPr/>
        <a:lstStyle/>
        <a:p>
          <a:endParaRPr lang="zh-CN" altLang="en-US"/>
        </a:p>
      </dgm:t>
    </dgm:pt>
    <dgm:pt modelId="{96B6868E-AB8D-3447-9886-0503E2D60675}" type="sibTrans" cxnId="{75A15E89-1BCA-E44B-B1A1-7AAF4CB88BEB}">
      <dgm:prSet/>
      <dgm:spPr/>
      <dgm:t>
        <a:bodyPr/>
        <a:lstStyle/>
        <a:p>
          <a:endParaRPr lang="zh-CN" altLang="en-US"/>
        </a:p>
      </dgm:t>
    </dgm:pt>
    <dgm:pt modelId="{5CB21298-0048-C142-8008-9E25FDD86720}" type="pres">
      <dgm:prSet presAssocID="{10AAD709-99C8-9A4B-B7C7-D90A19EBA4A3}" presName="linear" presStyleCnt="0">
        <dgm:presLayoutVars>
          <dgm:animLvl val="lvl"/>
          <dgm:resizeHandles val="exact"/>
        </dgm:presLayoutVars>
      </dgm:prSet>
      <dgm:spPr/>
    </dgm:pt>
    <dgm:pt modelId="{07965C55-2930-D347-86A2-3CAA24310856}" type="pres">
      <dgm:prSet presAssocID="{0C8D6F15-C280-4945-86D4-2F9435DECAA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488C3A8-277E-0244-9493-38966CD106D0}" type="pres">
      <dgm:prSet presAssocID="{0C8D6F15-C280-4945-86D4-2F9435DECAA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92E7609-3DDF-4C4C-BC4E-84786C02AFC6}" type="presOf" srcId="{96E2B29E-4563-4040-A836-899EC80669C2}" destId="{F488C3A8-277E-0244-9493-38966CD106D0}" srcOrd="0" destOrd="1" presId="urn:microsoft.com/office/officeart/2005/8/layout/vList2"/>
    <dgm:cxn modelId="{91A89F23-475B-6B43-9A36-03ACC36563D9}" srcId="{10AAD709-99C8-9A4B-B7C7-D90A19EBA4A3}" destId="{0C8D6F15-C280-4945-86D4-2F9435DECAA9}" srcOrd="0" destOrd="0" parTransId="{107E125C-E04F-4F4A-9093-53346EF373C0}" sibTransId="{4CE7FE5F-3E22-C54F-BA5B-A24C56801C44}"/>
    <dgm:cxn modelId="{6815CF58-D892-AD4D-8124-A601B3167491}" type="presOf" srcId="{0C8D6F15-C280-4945-86D4-2F9435DECAA9}" destId="{07965C55-2930-D347-86A2-3CAA24310856}" srcOrd="0" destOrd="0" presId="urn:microsoft.com/office/officeart/2005/8/layout/vList2"/>
    <dgm:cxn modelId="{837E0D78-1F96-6B4E-AED6-964543439713}" srcId="{0C8D6F15-C280-4945-86D4-2F9435DECAA9}" destId="{96E2B29E-4563-4040-A836-899EC80669C2}" srcOrd="1" destOrd="0" parTransId="{AD850476-C45C-1A49-8385-DF577654FE2E}" sibTransId="{33A548DB-282E-8540-97D2-D4EE7A5A5EDF}"/>
    <dgm:cxn modelId="{7CCCF27D-0798-E840-B8A2-06FBF0849BA2}" type="presOf" srcId="{10AAD709-99C8-9A4B-B7C7-D90A19EBA4A3}" destId="{5CB21298-0048-C142-8008-9E25FDD86720}" srcOrd="0" destOrd="0" presId="urn:microsoft.com/office/officeart/2005/8/layout/vList2"/>
    <dgm:cxn modelId="{EC893881-F95E-A740-B0AC-5CE46AA97E52}" type="presOf" srcId="{EA940252-3C6F-C441-9198-D524B16C5DDC}" destId="{F488C3A8-277E-0244-9493-38966CD106D0}" srcOrd="0" destOrd="0" presId="urn:microsoft.com/office/officeart/2005/8/layout/vList2"/>
    <dgm:cxn modelId="{75A15E89-1BCA-E44B-B1A1-7AAF4CB88BEB}" srcId="{0C8D6F15-C280-4945-86D4-2F9435DECAA9}" destId="{7D243E4B-FB5F-E943-8416-9207A08F4F16}" srcOrd="2" destOrd="0" parTransId="{A9E978C2-F6B0-AF4D-BA4F-84296C3932CA}" sibTransId="{96B6868E-AB8D-3447-9886-0503E2D60675}"/>
    <dgm:cxn modelId="{3F80C29F-F70A-8C49-A108-FD5C4C17DC7F}" srcId="{0C8D6F15-C280-4945-86D4-2F9435DECAA9}" destId="{EA940252-3C6F-C441-9198-D524B16C5DDC}" srcOrd="0" destOrd="0" parTransId="{D097E26E-CA3E-444C-8731-DD6137D3A2A7}" sibTransId="{B48367F4-0569-A943-A3D7-6C9BF0289834}"/>
    <dgm:cxn modelId="{41FEC0DF-2F0A-2E4E-A955-0E4C18E73755}" type="presOf" srcId="{7D243E4B-FB5F-E943-8416-9207A08F4F16}" destId="{F488C3A8-277E-0244-9493-38966CD106D0}" srcOrd="0" destOrd="2" presId="urn:microsoft.com/office/officeart/2005/8/layout/vList2"/>
    <dgm:cxn modelId="{1D258911-F21F-7A4A-9E77-A4AF8CEABB3F}" type="presParOf" srcId="{5CB21298-0048-C142-8008-9E25FDD86720}" destId="{07965C55-2930-D347-86A2-3CAA24310856}" srcOrd="0" destOrd="0" presId="urn:microsoft.com/office/officeart/2005/8/layout/vList2"/>
    <dgm:cxn modelId="{A77CC478-8018-5E43-B555-4EC102F5D6D2}" type="presParOf" srcId="{5CB21298-0048-C142-8008-9E25FDD86720}" destId="{F488C3A8-277E-0244-9493-38966CD106D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BA7A1B2C-9E7F-E34F-8EDD-C4A752FEE085}" type="doc">
      <dgm:prSet loTypeId="urn:microsoft.com/office/officeart/2005/8/layout/bProcess3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D93FB091-A9F4-C246-A13C-150BEF0873B8}">
      <dgm:prSet phldrT="[文本]"/>
      <dgm:spPr/>
      <dgm:t>
        <a:bodyPr/>
        <a:lstStyle/>
        <a:p>
          <a:r>
            <a:rPr lang="zh-CN" altLang="en-US" dirty="0"/>
            <a:t>快速上手</a:t>
          </a:r>
        </a:p>
      </dgm:t>
    </dgm:pt>
    <dgm:pt modelId="{D2CC267E-7DA8-524B-96AE-2358B569D9E9}" type="parTrans" cxnId="{89CF97D1-977F-0148-BCBE-7207188E0E5F}">
      <dgm:prSet/>
      <dgm:spPr/>
      <dgm:t>
        <a:bodyPr/>
        <a:lstStyle/>
        <a:p>
          <a:endParaRPr lang="zh-CN" altLang="en-US"/>
        </a:p>
      </dgm:t>
    </dgm:pt>
    <dgm:pt modelId="{93915B45-7233-4744-8D5A-9DB1795024E3}" type="sibTrans" cxnId="{89CF97D1-977F-0148-BCBE-7207188E0E5F}">
      <dgm:prSet/>
      <dgm:spPr/>
      <dgm:t>
        <a:bodyPr/>
        <a:lstStyle/>
        <a:p>
          <a:endParaRPr lang="zh-CN" altLang="en-US"/>
        </a:p>
      </dgm:t>
    </dgm:pt>
    <dgm:pt modelId="{CD7DCFA1-589A-5649-880B-AD70EBE10D50}">
      <dgm:prSet phldrT="[文本]"/>
      <dgm:spPr/>
      <dgm:t>
        <a:bodyPr/>
        <a:lstStyle/>
        <a:p>
          <a:r>
            <a:rPr lang="zh-CN" altLang="en-US" dirty="0"/>
            <a:t>搭建环境</a:t>
          </a:r>
        </a:p>
      </dgm:t>
    </dgm:pt>
    <dgm:pt modelId="{B29AFF90-F4D4-5A46-9C60-FEABACE68C75}" type="parTrans" cxnId="{43A40CBC-7E3D-8A4C-B59F-CB71077E743C}">
      <dgm:prSet/>
      <dgm:spPr/>
      <dgm:t>
        <a:bodyPr/>
        <a:lstStyle/>
        <a:p>
          <a:endParaRPr lang="zh-CN" altLang="en-US"/>
        </a:p>
      </dgm:t>
    </dgm:pt>
    <dgm:pt modelId="{D1524608-6652-4443-BB1E-C68C3777C595}" type="sibTrans" cxnId="{43A40CBC-7E3D-8A4C-B59F-CB71077E743C}">
      <dgm:prSet/>
      <dgm:spPr/>
      <dgm:t>
        <a:bodyPr/>
        <a:lstStyle/>
        <a:p>
          <a:endParaRPr lang="zh-CN" altLang="en-US"/>
        </a:p>
      </dgm:t>
    </dgm:pt>
    <dgm:pt modelId="{2CA22735-85CA-B847-8D57-140603CBC1D3}">
      <dgm:prSet phldrT="[文本]"/>
      <dgm:spPr/>
      <dgm:t>
        <a:bodyPr/>
        <a:lstStyle/>
        <a:p>
          <a:r>
            <a:rPr lang="zh-CN" altLang="en-US" i="1" dirty="0"/>
            <a:t>实践</a:t>
          </a:r>
          <a:r>
            <a:rPr lang="en-US" altLang="zh-CN" i="1" dirty="0"/>
            <a:t>1</a:t>
          </a:r>
          <a:endParaRPr lang="zh-CN" altLang="en-US" i="1" dirty="0"/>
        </a:p>
      </dgm:t>
    </dgm:pt>
    <dgm:pt modelId="{F0816634-8D0F-F04D-9545-2B679DED73F6}" type="parTrans" cxnId="{A9AEC0E5-994A-584A-9D3E-AA5047FDC772}">
      <dgm:prSet/>
      <dgm:spPr/>
      <dgm:t>
        <a:bodyPr/>
        <a:lstStyle/>
        <a:p>
          <a:endParaRPr lang="zh-CN" altLang="en-US"/>
        </a:p>
      </dgm:t>
    </dgm:pt>
    <dgm:pt modelId="{F779706D-F559-8341-9009-DCF5291CDB77}" type="sibTrans" cxnId="{A9AEC0E5-994A-584A-9D3E-AA5047FDC772}">
      <dgm:prSet/>
      <dgm:spPr/>
      <dgm:t>
        <a:bodyPr/>
        <a:lstStyle/>
        <a:p>
          <a:endParaRPr lang="zh-CN" altLang="en-US"/>
        </a:p>
      </dgm:t>
    </dgm:pt>
    <dgm:pt modelId="{C79E1F6C-D862-7F41-A6E2-F6532700CB8E}">
      <dgm:prSet phldrT="[文本]"/>
      <dgm:spPr/>
      <dgm:t>
        <a:bodyPr/>
        <a:lstStyle/>
        <a:p>
          <a:r>
            <a:rPr lang="zh-CN" altLang="en-US" dirty="0"/>
            <a:t>基本原理 </a:t>
          </a:r>
          <a:r>
            <a:rPr lang="en-US" altLang="zh-CN" dirty="0"/>
            <a:t>&gt;</a:t>
          </a:r>
          <a:r>
            <a:rPr lang="zh-CN" altLang="en-US" dirty="0"/>
            <a:t> 架构</a:t>
          </a:r>
        </a:p>
      </dgm:t>
    </dgm:pt>
    <dgm:pt modelId="{F9542F61-23A2-B14D-BD3E-A519B8AEED3E}" type="parTrans" cxnId="{D5F3FC0D-3C4A-C74B-8B37-84CAC11FADF1}">
      <dgm:prSet/>
      <dgm:spPr/>
      <dgm:t>
        <a:bodyPr/>
        <a:lstStyle/>
        <a:p>
          <a:endParaRPr lang="zh-CN" altLang="en-US"/>
        </a:p>
      </dgm:t>
    </dgm:pt>
    <dgm:pt modelId="{20E84F6A-07BD-5440-B3F6-732A8E8D3A02}" type="sibTrans" cxnId="{D5F3FC0D-3C4A-C74B-8B37-84CAC11FADF1}">
      <dgm:prSet/>
      <dgm:spPr/>
      <dgm:t>
        <a:bodyPr/>
        <a:lstStyle/>
        <a:p>
          <a:endParaRPr lang="zh-CN" altLang="en-US"/>
        </a:p>
      </dgm:t>
    </dgm:pt>
    <dgm:pt modelId="{AE10EBF1-3B85-9E49-B925-4195D56ABAEA}">
      <dgm:prSet phldrT="[文本]"/>
      <dgm:spPr/>
      <dgm:t>
        <a:bodyPr/>
        <a:lstStyle/>
        <a:p>
          <a:r>
            <a:rPr lang="zh-CN" altLang="en-US" i="1" dirty="0"/>
            <a:t>实践</a:t>
          </a:r>
          <a:r>
            <a:rPr lang="en-US" altLang="zh-CN" i="1" dirty="0"/>
            <a:t>2</a:t>
          </a:r>
          <a:endParaRPr lang="zh-CN" altLang="en-US" i="1" dirty="0"/>
        </a:p>
      </dgm:t>
    </dgm:pt>
    <dgm:pt modelId="{6017D6B4-B06B-3948-9FDF-105885097CB9}" type="parTrans" cxnId="{E6CFCE77-23D6-6A46-AD56-77056BA92F71}">
      <dgm:prSet/>
      <dgm:spPr/>
      <dgm:t>
        <a:bodyPr/>
        <a:lstStyle/>
        <a:p>
          <a:endParaRPr lang="zh-CN" altLang="en-US"/>
        </a:p>
      </dgm:t>
    </dgm:pt>
    <dgm:pt modelId="{65272088-E5F2-094E-8F1D-6AFB780B634D}" type="sibTrans" cxnId="{E6CFCE77-23D6-6A46-AD56-77056BA92F71}">
      <dgm:prSet/>
      <dgm:spPr/>
      <dgm:t>
        <a:bodyPr/>
        <a:lstStyle/>
        <a:p>
          <a:endParaRPr lang="zh-CN" altLang="en-US"/>
        </a:p>
      </dgm:t>
    </dgm:pt>
    <dgm:pt modelId="{CF0C6D34-DB81-9347-A361-CDBE9733D0BD}">
      <dgm:prSet phldrT="[文本]"/>
      <dgm:spPr/>
      <dgm:t>
        <a:bodyPr/>
        <a:lstStyle/>
        <a:p>
          <a:r>
            <a:rPr lang="zh-CN" altLang="en-US" i="0" dirty="0"/>
            <a:t>快捷手册 </a:t>
          </a:r>
          <a:r>
            <a:rPr lang="en-US" altLang="zh-CN" i="0" dirty="0"/>
            <a:t>&gt;</a:t>
          </a:r>
          <a:r>
            <a:rPr lang="zh-CN" altLang="en-US" i="0" dirty="0"/>
            <a:t> 速查表</a:t>
          </a:r>
        </a:p>
      </dgm:t>
    </dgm:pt>
    <dgm:pt modelId="{5FB6354B-2576-2F43-BF8F-9ABD480A2B1B}" type="parTrans" cxnId="{49DA77A8-D67F-F645-B921-CE17494B9E31}">
      <dgm:prSet/>
      <dgm:spPr/>
      <dgm:t>
        <a:bodyPr/>
        <a:lstStyle/>
        <a:p>
          <a:endParaRPr lang="zh-CN" altLang="en-US"/>
        </a:p>
      </dgm:t>
    </dgm:pt>
    <dgm:pt modelId="{C0D8B095-DA14-C746-823B-43EF548E9E19}" type="sibTrans" cxnId="{49DA77A8-D67F-F645-B921-CE17494B9E31}">
      <dgm:prSet/>
      <dgm:spPr/>
      <dgm:t>
        <a:bodyPr/>
        <a:lstStyle/>
        <a:p>
          <a:endParaRPr lang="zh-CN" altLang="en-US"/>
        </a:p>
      </dgm:t>
    </dgm:pt>
    <dgm:pt modelId="{55BC47AC-6FDD-FE4D-BE55-6EEF64D5A90B}">
      <dgm:prSet phldrT="[文本]"/>
      <dgm:spPr/>
      <dgm:t>
        <a:bodyPr/>
        <a:lstStyle/>
        <a:p>
          <a:r>
            <a:rPr lang="zh-CN" altLang="en-US" i="0" dirty="0"/>
            <a:t>快捷手册 </a:t>
          </a:r>
          <a:r>
            <a:rPr lang="en-US" altLang="zh-CN" i="0" dirty="0"/>
            <a:t>&gt;</a:t>
          </a:r>
          <a:r>
            <a:rPr lang="zh-CN" altLang="en-US" i="0" dirty="0"/>
            <a:t> 风格指南</a:t>
          </a:r>
        </a:p>
      </dgm:t>
    </dgm:pt>
    <dgm:pt modelId="{ECCC3B5C-8A37-394D-A83F-ABD2FA4B0BAA}" type="parTrans" cxnId="{428D8954-1AE6-B241-BB7D-656B1628FA48}">
      <dgm:prSet/>
      <dgm:spPr/>
      <dgm:t>
        <a:bodyPr/>
        <a:lstStyle/>
        <a:p>
          <a:endParaRPr lang="zh-CN" altLang="en-US"/>
        </a:p>
      </dgm:t>
    </dgm:pt>
    <dgm:pt modelId="{B1522D12-B7F0-124A-8879-64B221D3345B}" type="sibTrans" cxnId="{428D8954-1AE6-B241-BB7D-656B1628FA48}">
      <dgm:prSet/>
      <dgm:spPr/>
      <dgm:t>
        <a:bodyPr/>
        <a:lstStyle/>
        <a:p>
          <a:endParaRPr lang="zh-CN" altLang="en-US"/>
        </a:p>
      </dgm:t>
    </dgm:pt>
    <dgm:pt modelId="{B3A23AA9-A890-034D-9C31-AC2BBCBEF557}">
      <dgm:prSet phldrT="[文本]"/>
      <dgm:spPr/>
      <dgm:t>
        <a:bodyPr/>
        <a:lstStyle/>
        <a:p>
          <a:r>
            <a:rPr lang="zh-CN" altLang="en-US" i="1" dirty="0"/>
            <a:t>实践</a:t>
          </a:r>
          <a:r>
            <a:rPr lang="en-US" altLang="zh-CN" i="1" dirty="0"/>
            <a:t>3</a:t>
          </a:r>
          <a:endParaRPr lang="zh-CN" altLang="en-US" i="1" dirty="0"/>
        </a:p>
      </dgm:t>
    </dgm:pt>
    <dgm:pt modelId="{DF5D252E-187F-F04B-A0F0-90387D8AF700}" type="parTrans" cxnId="{790FC02A-72AA-8240-A13F-73819BACBB4B}">
      <dgm:prSet/>
      <dgm:spPr/>
      <dgm:t>
        <a:bodyPr/>
        <a:lstStyle/>
        <a:p>
          <a:endParaRPr lang="zh-CN" altLang="en-US"/>
        </a:p>
      </dgm:t>
    </dgm:pt>
    <dgm:pt modelId="{3B0C08B6-42C8-0F47-8735-CA36D82B5958}" type="sibTrans" cxnId="{790FC02A-72AA-8240-A13F-73819BACBB4B}">
      <dgm:prSet/>
      <dgm:spPr/>
      <dgm:t>
        <a:bodyPr/>
        <a:lstStyle/>
        <a:p>
          <a:endParaRPr lang="zh-CN" altLang="en-US"/>
        </a:p>
      </dgm:t>
    </dgm:pt>
    <dgm:pt modelId="{AB16D191-34DC-2D41-B983-25D9BDA5DD3B}">
      <dgm:prSet phldrT="[文本]"/>
      <dgm:spPr/>
      <dgm:t>
        <a:bodyPr/>
        <a:lstStyle/>
        <a:p>
          <a:r>
            <a:rPr lang="zh-CN" altLang="en-US" i="0" dirty="0"/>
            <a:t>基本原理 </a:t>
          </a:r>
          <a:r>
            <a:rPr lang="en-US" altLang="zh-CN" i="0" dirty="0"/>
            <a:t>&gt;</a:t>
          </a:r>
          <a:r>
            <a:rPr lang="zh-CN" altLang="en-US" i="0" dirty="0"/>
            <a:t>其它章节</a:t>
          </a:r>
        </a:p>
      </dgm:t>
    </dgm:pt>
    <dgm:pt modelId="{8E51AACE-AFC8-7544-8CF2-A8C38AE4F1C7}" type="parTrans" cxnId="{EA02DD16-233B-EB40-9BA4-AD89A0061969}">
      <dgm:prSet/>
      <dgm:spPr/>
      <dgm:t>
        <a:bodyPr/>
        <a:lstStyle/>
        <a:p>
          <a:endParaRPr lang="zh-CN" altLang="en-US"/>
        </a:p>
      </dgm:t>
    </dgm:pt>
    <dgm:pt modelId="{004F95EA-66FD-5047-852B-3786ED2AFC3D}" type="sibTrans" cxnId="{EA02DD16-233B-EB40-9BA4-AD89A0061969}">
      <dgm:prSet/>
      <dgm:spPr/>
      <dgm:t>
        <a:bodyPr/>
        <a:lstStyle/>
        <a:p>
          <a:endParaRPr lang="zh-CN" altLang="en-US"/>
        </a:p>
      </dgm:t>
    </dgm:pt>
    <dgm:pt modelId="{C20A7D56-259B-0B45-A342-88702146F921}">
      <dgm:prSet phldrT="[文本]"/>
      <dgm:spPr/>
      <dgm:t>
        <a:bodyPr/>
        <a:lstStyle/>
        <a:p>
          <a:r>
            <a:rPr lang="en-US" altLang="zh-CN" dirty="0"/>
            <a:t>CLI</a:t>
          </a:r>
          <a:r>
            <a:rPr lang="zh-CN" altLang="en-US" dirty="0"/>
            <a:t> 命令</a:t>
          </a:r>
        </a:p>
      </dgm:t>
    </dgm:pt>
    <dgm:pt modelId="{B06BA19A-BF23-D647-BE49-0E6A41CFBD96}" type="parTrans" cxnId="{C48C67B1-12C9-8B4C-83DC-2D8913F24819}">
      <dgm:prSet/>
      <dgm:spPr/>
      <dgm:t>
        <a:bodyPr/>
        <a:lstStyle/>
        <a:p>
          <a:endParaRPr lang="zh-CN" altLang="en-US"/>
        </a:p>
      </dgm:t>
    </dgm:pt>
    <dgm:pt modelId="{4790D9B5-FC6D-5049-9E86-C9424CD14EC7}" type="sibTrans" cxnId="{C48C67B1-12C9-8B4C-83DC-2D8913F24819}">
      <dgm:prSet/>
      <dgm:spPr/>
      <dgm:t>
        <a:bodyPr/>
        <a:lstStyle/>
        <a:p>
          <a:endParaRPr lang="zh-CN" altLang="en-US"/>
        </a:p>
      </dgm:t>
    </dgm:pt>
    <dgm:pt modelId="{F05F0280-1C7F-394F-B81F-A3C755BCCA35}">
      <dgm:prSet phldrT="[文本]"/>
      <dgm:spPr/>
      <dgm:t>
        <a:bodyPr/>
        <a:lstStyle/>
        <a:p>
          <a:r>
            <a:rPr lang="zh-CN" altLang="en-US" i="0" dirty="0"/>
            <a:t>其它章节（按需）</a:t>
          </a:r>
        </a:p>
      </dgm:t>
    </dgm:pt>
    <dgm:pt modelId="{9F72CAC3-7ED8-5542-A9F4-B0F279CDEE70}" type="parTrans" cxnId="{8EA418A0-AA17-E044-B0E2-6589BFB1072A}">
      <dgm:prSet/>
      <dgm:spPr/>
      <dgm:t>
        <a:bodyPr/>
        <a:lstStyle/>
        <a:p>
          <a:endParaRPr lang="zh-CN" altLang="en-US"/>
        </a:p>
      </dgm:t>
    </dgm:pt>
    <dgm:pt modelId="{D990ADDB-0366-1D4F-96A7-1EDB7CCD3843}" type="sibTrans" cxnId="{8EA418A0-AA17-E044-B0E2-6589BFB1072A}">
      <dgm:prSet/>
      <dgm:spPr/>
      <dgm:t>
        <a:bodyPr/>
        <a:lstStyle/>
        <a:p>
          <a:endParaRPr lang="zh-CN" altLang="en-US"/>
        </a:p>
      </dgm:t>
    </dgm:pt>
    <dgm:pt modelId="{7E43C4A5-15BC-0246-8BE9-3D4D9C98A14D}" type="pres">
      <dgm:prSet presAssocID="{BA7A1B2C-9E7F-E34F-8EDD-C4A752FEE085}" presName="Name0" presStyleCnt="0">
        <dgm:presLayoutVars>
          <dgm:dir/>
          <dgm:resizeHandles val="exact"/>
        </dgm:presLayoutVars>
      </dgm:prSet>
      <dgm:spPr/>
    </dgm:pt>
    <dgm:pt modelId="{DF374835-99FD-594F-9D4A-EBBE522438FB}" type="pres">
      <dgm:prSet presAssocID="{D93FB091-A9F4-C246-A13C-150BEF0873B8}" presName="node" presStyleLbl="node1" presStyleIdx="0" presStyleCnt="11">
        <dgm:presLayoutVars>
          <dgm:bulletEnabled val="1"/>
        </dgm:presLayoutVars>
      </dgm:prSet>
      <dgm:spPr/>
    </dgm:pt>
    <dgm:pt modelId="{B1AD0B3F-EB27-BF44-9C00-EF6CDFE8A726}" type="pres">
      <dgm:prSet presAssocID="{93915B45-7233-4744-8D5A-9DB1795024E3}" presName="sibTrans" presStyleLbl="sibTrans1D1" presStyleIdx="0" presStyleCnt="10"/>
      <dgm:spPr/>
    </dgm:pt>
    <dgm:pt modelId="{D869049D-565C-6544-BD2E-00F8EA0DFAA1}" type="pres">
      <dgm:prSet presAssocID="{93915B45-7233-4744-8D5A-9DB1795024E3}" presName="connectorText" presStyleLbl="sibTrans1D1" presStyleIdx="0" presStyleCnt="10"/>
      <dgm:spPr/>
    </dgm:pt>
    <dgm:pt modelId="{41DC4387-BD08-5946-BBB2-0B3287B728CD}" type="pres">
      <dgm:prSet presAssocID="{CD7DCFA1-589A-5649-880B-AD70EBE10D50}" presName="node" presStyleLbl="node1" presStyleIdx="1" presStyleCnt="11">
        <dgm:presLayoutVars>
          <dgm:bulletEnabled val="1"/>
        </dgm:presLayoutVars>
      </dgm:prSet>
      <dgm:spPr/>
    </dgm:pt>
    <dgm:pt modelId="{563E371B-8351-154B-BEFB-00F7D574FBA4}" type="pres">
      <dgm:prSet presAssocID="{D1524608-6652-4443-BB1E-C68C3777C595}" presName="sibTrans" presStyleLbl="sibTrans1D1" presStyleIdx="1" presStyleCnt="10"/>
      <dgm:spPr/>
    </dgm:pt>
    <dgm:pt modelId="{ECF94F79-A350-0641-97B1-F6DFBB77D807}" type="pres">
      <dgm:prSet presAssocID="{D1524608-6652-4443-BB1E-C68C3777C595}" presName="connectorText" presStyleLbl="sibTrans1D1" presStyleIdx="1" presStyleCnt="10"/>
      <dgm:spPr/>
    </dgm:pt>
    <dgm:pt modelId="{05219E52-02D0-E548-814B-025F2CDBF520}" type="pres">
      <dgm:prSet presAssocID="{C20A7D56-259B-0B45-A342-88702146F921}" presName="node" presStyleLbl="node1" presStyleIdx="2" presStyleCnt="11">
        <dgm:presLayoutVars>
          <dgm:bulletEnabled val="1"/>
        </dgm:presLayoutVars>
      </dgm:prSet>
      <dgm:spPr/>
    </dgm:pt>
    <dgm:pt modelId="{6B8E1D61-2E2D-164B-8C80-189D6D79CDBD}" type="pres">
      <dgm:prSet presAssocID="{4790D9B5-FC6D-5049-9E86-C9424CD14EC7}" presName="sibTrans" presStyleLbl="sibTrans1D1" presStyleIdx="2" presStyleCnt="10"/>
      <dgm:spPr/>
    </dgm:pt>
    <dgm:pt modelId="{7BE8ED97-7545-AC4B-A7B6-FEC21B564871}" type="pres">
      <dgm:prSet presAssocID="{4790D9B5-FC6D-5049-9E86-C9424CD14EC7}" presName="connectorText" presStyleLbl="sibTrans1D1" presStyleIdx="2" presStyleCnt="10"/>
      <dgm:spPr/>
    </dgm:pt>
    <dgm:pt modelId="{636C7422-5790-2D4F-8D18-FF25BB1DD90B}" type="pres">
      <dgm:prSet presAssocID="{2CA22735-85CA-B847-8D57-140603CBC1D3}" presName="node" presStyleLbl="node1" presStyleIdx="3" presStyleCnt="11">
        <dgm:presLayoutVars>
          <dgm:bulletEnabled val="1"/>
        </dgm:presLayoutVars>
      </dgm:prSet>
      <dgm:spPr/>
    </dgm:pt>
    <dgm:pt modelId="{C41199A9-6E61-944F-9105-9EA673E4B837}" type="pres">
      <dgm:prSet presAssocID="{F779706D-F559-8341-9009-DCF5291CDB77}" presName="sibTrans" presStyleLbl="sibTrans1D1" presStyleIdx="3" presStyleCnt="10"/>
      <dgm:spPr/>
    </dgm:pt>
    <dgm:pt modelId="{B2C1E166-9875-ED46-96F5-604CFE0CB373}" type="pres">
      <dgm:prSet presAssocID="{F779706D-F559-8341-9009-DCF5291CDB77}" presName="connectorText" presStyleLbl="sibTrans1D1" presStyleIdx="3" presStyleCnt="10"/>
      <dgm:spPr/>
    </dgm:pt>
    <dgm:pt modelId="{67ECDD8E-97F8-FD4A-9901-231EF01CDA49}" type="pres">
      <dgm:prSet presAssocID="{C79E1F6C-D862-7F41-A6E2-F6532700CB8E}" presName="node" presStyleLbl="node1" presStyleIdx="4" presStyleCnt="11">
        <dgm:presLayoutVars>
          <dgm:bulletEnabled val="1"/>
        </dgm:presLayoutVars>
      </dgm:prSet>
      <dgm:spPr/>
    </dgm:pt>
    <dgm:pt modelId="{EB45C9F2-C3C8-584D-914C-3688B9BED551}" type="pres">
      <dgm:prSet presAssocID="{20E84F6A-07BD-5440-B3F6-732A8E8D3A02}" presName="sibTrans" presStyleLbl="sibTrans1D1" presStyleIdx="4" presStyleCnt="10"/>
      <dgm:spPr/>
    </dgm:pt>
    <dgm:pt modelId="{BBFA35C7-BF02-C540-BC24-4C35D9F88457}" type="pres">
      <dgm:prSet presAssocID="{20E84F6A-07BD-5440-B3F6-732A8E8D3A02}" presName="connectorText" presStyleLbl="sibTrans1D1" presStyleIdx="4" presStyleCnt="10"/>
      <dgm:spPr/>
    </dgm:pt>
    <dgm:pt modelId="{52243140-5252-3E41-B5D0-02206DD531B7}" type="pres">
      <dgm:prSet presAssocID="{AE10EBF1-3B85-9E49-B925-4195D56ABAEA}" presName="node" presStyleLbl="node1" presStyleIdx="5" presStyleCnt="11">
        <dgm:presLayoutVars>
          <dgm:bulletEnabled val="1"/>
        </dgm:presLayoutVars>
      </dgm:prSet>
      <dgm:spPr/>
    </dgm:pt>
    <dgm:pt modelId="{EF6C004F-1CB8-3B49-8A01-7B150EE183DB}" type="pres">
      <dgm:prSet presAssocID="{65272088-E5F2-094E-8F1D-6AFB780B634D}" presName="sibTrans" presStyleLbl="sibTrans1D1" presStyleIdx="5" presStyleCnt="10"/>
      <dgm:spPr/>
    </dgm:pt>
    <dgm:pt modelId="{D3BFC1A6-B9B9-1340-BF07-3FCF33A244F5}" type="pres">
      <dgm:prSet presAssocID="{65272088-E5F2-094E-8F1D-6AFB780B634D}" presName="connectorText" presStyleLbl="sibTrans1D1" presStyleIdx="5" presStyleCnt="10"/>
      <dgm:spPr/>
    </dgm:pt>
    <dgm:pt modelId="{DEEE51BB-A19A-D04F-B930-AC47DAFFCA85}" type="pres">
      <dgm:prSet presAssocID="{CF0C6D34-DB81-9347-A361-CDBE9733D0BD}" presName="node" presStyleLbl="node1" presStyleIdx="6" presStyleCnt="11">
        <dgm:presLayoutVars>
          <dgm:bulletEnabled val="1"/>
        </dgm:presLayoutVars>
      </dgm:prSet>
      <dgm:spPr/>
    </dgm:pt>
    <dgm:pt modelId="{4C2D0A4A-747D-6B49-8CDA-C8B969A489C3}" type="pres">
      <dgm:prSet presAssocID="{C0D8B095-DA14-C746-823B-43EF548E9E19}" presName="sibTrans" presStyleLbl="sibTrans1D1" presStyleIdx="6" presStyleCnt="10"/>
      <dgm:spPr/>
    </dgm:pt>
    <dgm:pt modelId="{D5286081-BE47-ED45-867B-6A248F3B5726}" type="pres">
      <dgm:prSet presAssocID="{C0D8B095-DA14-C746-823B-43EF548E9E19}" presName="connectorText" presStyleLbl="sibTrans1D1" presStyleIdx="6" presStyleCnt="10"/>
      <dgm:spPr/>
    </dgm:pt>
    <dgm:pt modelId="{7B207564-BAC4-394D-A894-E19A7B222D75}" type="pres">
      <dgm:prSet presAssocID="{55BC47AC-6FDD-FE4D-BE55-6EEF64D5A90B}" presName="node" presStyleLbl="node1" presStyleIdx="7" presStyleCnt="11">
        <dgm:presLayoutVars>
          <dgm:bulletEnabled val="1"/>
        </dgm:presLayoutVars>
      </dgm:prSet>
      <dgm:spPr/>
    </dgm:pt>
    <dgm:pt modelId="{57B36F9F-EC96-BD49-9FAA-042C8B42AFB7}" type="pres">
      <dgm:prSet presAssocID="{B1522D12-B7F0-124A-8879-64B221D3345B}" presName="sibTrans" presStyleLbl="sibTrans1D1" presStyleIdx="7" presStyleCnt="10"/>
      <dgm:spPr/>
    </dgm:pt>
    <dgm:pt modelId="{392EA29B-2475-D048-9AE6-C0B91AA54028}" type="pres">
      <dgm:prSet presAssocID="{B1522D12-B7F0-124A-8879-64B221D3345B}" presName="connectorText" presStyleLbl="sibTrans1D1" presStyleIdx="7" presStyleCnt="10"/>
      <dgm:spPr/>
    </dgm:pt>
    <dgm:pt modelId="{0F037DB4-5FD1-314F-A649-8A7457B05747}" type="pres">
      <dgm:prSet presAssocID="{B3A23AA9-A890-034D-9C31-AC2BBCBEF557}" presName="node" presStyleLbl="node1" presStyleIdx="8" presStyleCnt="11">
        <dgm:presLayoutVars>
          <dgm:bulletEnabled val="1"/>
        </dgm:presLayoutVars>
      </dgm:prSet>
      <dgm:spPr/>
    </dgm:pt>
    <dgm:pt modelId="{D4973D3F-C02D-C64A-8914-C57B3ACE202D}" type="pres">
      <dgm:prSet presAssocID="{3B0C08B6-42C8-0F47-8735-CA36D82B5958}" presName="sibTrans" presStyleLbl="sibTrans1D1" presStyleIdx="8" presStyleCnt="10"/>
      <dgm:spPr/>
    </dgm:pt>
    <dgm:pt modelId="{39FCFEAF-3BC3-4546-9361-CA0F69194EC5}" type="pres">
      <dgm:prSet presAssocID="{3B0C08B6-42C8-0F47-8735-CA36D82B5958}" presName="connectorText" presStyleLbl="sibTrans1D1" presStyleIdx="8" presStyleCnt="10"/>
      <dgm:spPr/>
    </dgm:pt>
    <dgm:pt modelId="{4C1DB357-BC3B-1B48-AC81-B7B7C8BF093E}" type="pres">
      <dgm:prSet presAssocID="{AB16D191-34DC-2D41-B983-25D9BDA5DD3B}" presName="node" presStyleLbl="node1" presStyleIdx="9" presStyleCnt="11">
        <dgm:presLayoutVars>
          <dgm:bulletEnabled val="1"/>
        </dgm:presLayoutVars>
      </dgm:prSet>
      <dgm:spPr/>
    </dgm:pt>
    <dgm:pt modelId="{95B8A25E-3DB8-924C-BECA-D1085BC43A13}" type="pres">
      <dgm:prSet presAssocID="{004F95EA-66FD-5047-852B-3786ED2AFC3D}" presName="sibTrans" presStyleLbl="sibTrans1D1" presStyleIdx="9" presStyleCnt="10"/>
      <dgm:spPr/>
    </dgm:pt>
    <dgm:pt modelId="{3976401D-2D4A-C04D-A01D-213FF23F4BF8}" type="pres">
      <dgm:prSet presAssocID="{004F95EA-66FD-5047-852B-3786ED2AFC3D}" presName="connectorText" presStyleLbl="sibTrans1D1" presStyleIdx="9" presStyleCnt="10"/>
      <dgm:spPr/>
    </dgm:pt>
    <dgm:pt modelId="{CCE71941-350C-4648-B195-820C478D2D44}" type="pres">
      <dgm:prSet presAssocID="{F05F0280-1C7F-394F-B81F-A3C755BCCA35}" presName="node" presStyleLbl="node1" presStyleIdx="10" presStyleCnt="11">
        <dgm:presLayoutVars>
          <dgm:bulletEnabled val="1"/>
        </dgm:presLayoutVars>
      </dgm:prSet>
      <dgm:spPr/>
    </dgm:pt>
  </dgm:ptLst>
  <dgm:cxnLst>
    <dgm:cxn modelId="{3B592B08-868E-B549-BCF8-B04B8556F7EF}" type="presOf" srcId="{D1524608-6652-4443-BB1E-C68C3777C595}" destId="{563E371B-8351-154B-BEFB-00F7D574FBA4}" srcOrd="0" destOrd="0" presId="urn:microsoft.com/office/officeart/2005/8/layout/bProcess3"/>
    <dgm:cxn modelId="{4352C50B-5716-004A-B463-48C80287F609}" type="presOf" srcId="{20E84F6A-07BD-5440-B3F6-732A8E8D3A02}" destId="{EB45C9F2-C3C8-584D-914C-3688B9BED551}" srcOrd="0" destOrd="0" presId="urn:microsoft.com/office/officeart/2005/8/layout/bProcess3"/>
    <dgm:cxn modelId="{D5F3FC0D-3C4A-C74B-8B37-84CAC11FADF1}" srcId="{BA7A1B2C-9E7F-E34F-8EDD-C4A752FEE085}" destId="{C79E1F6C-D862-7F41-A6E2-F6532700CB8E}" srcOrd="4" destOrd="0" parTransId="{F9542F61-23A2-B14D-BD3E-A519B8AEED3E}" sibTransId="{20E84F6A-07BD-5440-B3F6-732A8E8D3A02}"/>
    <dgm:cxn modelId="{3255F40E-7115-D24F-B55F-C9B5A6DB08BB}" type="presOf" srcId="{BA7A1B2C-9E7F-E34F-8EDD-C4A752FEE085}" destId="{7E43C4A5-15BC-0246-8BE9-3D4D9C98A14D}" srcOrd="0" destOrd="0" presId="urn:microsoft.com/office/officeart/2005/8/layout/bProcess3"/>
    <dgm:cxn modelId="{B641B313-4006-2A49-BB3F-61FC9862CE68}" type="presOf" srcId="{F05F0280-1C7F-394F-B81F-A3C755BCCA35}" destId="{CCE71941-350C-4648-B195-820C478D2D44}" srcOrd="0" destOrd="0" presId="urn:microsoft.com/office/officeart/2005/8/layout/bProcess3"/>
    <dgm:cxn modelId="{806FD114-505F-4D40-84DD-4BC3FBC8C77A}" type="presOf" srcId="{AB16D191-34DC-2D41-B983-25D9BDA5DD3B}" destId="{4C1DB357-BC3B-1B48-AC81-B7B7C8BF093E}" srcOrd="0" destOrd="0" presId="urn:microsoft.com/office/officeart/2005/8/layout/bProcess3"/>
    <dgm:cxn modelId="{EA02DD16-233B-EB40-9BA4-AD89A0061969}" srcId="{BA7A1B2C-9E7F-E34F-8EDD-C4A752FEE085}" destId="{AB16D191-34DC-2D41-B983-25D9BDA5DD3B}" srcOrd="9" destOrd="0" parTransId="{8E51AACE-AFC8-7544-8CF2-A8C38AE4F1C7}" sibTransId="{004F95EA-66FD-5047-852B-3786ED2AFC3D}"/>
    <dgm:cxn modelId="{EF265D19-1FFC-5D45-B444-9E14005A9333}" type="presOf" srcId="{20E84F6A-07BD-5440-B3F6-732A8E8D3A02}" destId="{BBFA35C7-BF02-C540-BC24-4C35D9F88457}" srcOrd="1" destOrd="0" presId="urn:microsoft.com/office/officeart/2005/8/layout/bProcess3"/>
    <dgm:cxn modelId="{0D15A324-2DB5-CA47-B324-0FF2583E89BB}" type="presOf" srcId="{C20A7D56-259B-0B45-A342-88702146F921}" destId="{05219E52-02D0-E548-814B-025F2CDBF520}" srcOrd="0" destOrd="0" presId="urn:microsoft.com/office/officeart/2005/8/layout/bProcess3"/>
    <dgm:cxn modelId="{790FC02A-72AA-8240-A13F-73819BACBB4B}" srcId="{BA7A1B2C-9E7F-E34F-8EDD-C4A752FEE085}" destId="{B3A23AA9-A890-034D-9C31-AC2BBCBEF557}" srcOrd="8" destOrd="0" parTransId="{DF5D252E-187F-F04B-A0F0-90387D8AF700}" sibTransId="{3B0C08B6-42C8-0F47-8735-CA36D82B5958}"/>
    <dgm:cxn modelId="{78242435-1F4B-0A40-8AFF-7E921F12AD63}" type="presOf" srcId="{3B0C08B6-42C8-0F47-8735-CA36D82B5958}" destId="{D4973D3F-C02D-C64A-8914-C57B3ACE202D}" srcOrd="0" destOrd="0" presId="urn:microsoft.com/office/officeart/2005/8/layout/bProcess3"/>
    <dgm:cxn modelId="{1C8E533B-7A04-3D48-8752-781698EB8B3E}" type="presOf" srcId="{D93FB091-A9F4-C246-A13C-150BEF0873B8}" destId="{DF374835-99FD-594F-9D4A-EBBE522438FB}" srcOrd="0" destOrd="0" presId="urn:microsoft.com/office/officeart/2005/8/layout/bProcess3"/>
    <dgm:cxn modelId="{193DE640-70F5-BE4A-BEC7-9B50A37B42E3}" type="presOf" srcId="{B3A23AA9-A890-034D-9C31-AC2BBCBEF557}" destId="{0F037DB4-5FD1-314F-A649-8A7457B05747}" srcOrd="0" destOrd="0" presId="urn:microsoft.com/office/officeart/2005/8/layout/bProcess3"/>
    <dgm:cxn modelId="{7F7E7C4F-1620-3946-B7B5-9A1ADA034AB4}" type="presOf" srcId="{CD7DCFA1-589A-5649-880B-AD70EBE10D50}" destId="{41DC4387-BD08-5946-BBB2-0B3287B728CD}" srcOrd="0" destOrd="0" presId="urn:microsoft.com/office/officeart/2005/8/layout/bProcess3"/>
    <dgm:cxn modelId="{BC624451-AFA5-D94A-A1C0-49505947F95F}" type="presOf" srcId="{C0D8B095-DA14-C746-823B-43EF548E9E19}" destId="{D5286081-BE47-ED45-867B-6A248F3B5726}" srcOrd="1" destOrd="0" presId="urn:microsoft.com/office/officeart/2005/8/layout/bProcess3"/>
    <dgm:cxn modelId="{428D8954-1AE6-B241-BB7D-656B1628FA48}" srcId="{BA7A1B2C-9E7F-E34F-8EDD-C4A752FEE085}" destId="{55BC47AC-6FDD-FE4D-BE55-6EEF64D5A90B}" srcOrd="7" destOrd="0" parTransId="{ECCC3B5C-8A37-394D-A83F-ABD2FA4B0BAA}" sibTransId="{B1522D12-B7F0-124A-8879-64B221D3345B}"/>
    <dgm:cxn modelId="{71955B57-E123-6A4B-8D67-8A706481CFD6}" type="presOf" srcId="{3B0C08B6-42C8-0F47-8735-CA36D82B5958}" destId="{39FCFEAF-3BC3-4546-9361-CA0F69194EC5}" srcOrd="1" destOrd="0" presId="urn:microsoft.com/office/officeart/2005/8/layout/bProcess3"/>
    <dgm:cxn modelId="{4F1F4470-A0EC-3B4C-93D9-CFAD852FF50F}" type="presOf" srcId="{D1524608-6652-4443-BB1E-C68C3777C595}" destId="{ECF94F79-A350-0641-97B1-F6DFBB77D807}" srcOrd="1" destOrd="0" presId="urn:microsoft.com/office/officeart/2005/8/layout/bProcess3"/>
    <dgm:cxn modelId="{E6CFCE77-23D6-6A46-AD56-77056BA92F71}" srcId="{BA7A1B2C-9E7F-E34F-8EDD-C4A752FEE085}" destId="{AE10EBF1-3B85-9E49-B925-4195D56ABAEA}" srcOrd="5" destOrd="0" parTransId="{6017D6B4-B06B-3948-9FDF-105885097CB9}" sibTransId="{65272088-E5F2-094E-8F1D-6AFB780B634D}"/>
    <dgm:cxn modelId="{51C7137E-F20C-B649-9245-EE4BB006866E}" type="presOf" srcId="{AE10EBF1-3B85-9E49-B925-4195D56ABAEA}" destId="{52243140-5252-3E41-B5D0-02206DD531B7}" srcOrd="0" destOrd="0" presId="urn:microsoft.com/office/officeart/2005/8/layout/bProcess3"/>
    <dgm:cxn modelId="{6C24FE81-179D-724E-A562-694BADF0BA0B}" type="presOf" srcId="{65272088-E5F2-094E-8F1D-6AFB780B634D}" destId="{D3BFC1A6-B9B9-1340-BF07-3FCF33A244F5}" srcOrd="1" destOrd="0" presId="urn:microsoft.com/office/officeart/2005/8/layout/bProcess3"/>
    <dgm:cxn modelId="{EBC49B82-CADD-3949-AEB8-745401994990}" type="presOf" srcId="{C79E1F6C-D862-7F41-A6E2-F6532700CB8E}" destId="{67ECDD8E-97F8-FD4A-9901-231EF01CDA49}" srcOrd="0" destOrd="0" presId="urn:microsoft.com/office/officeart/2005/8/layout/bProcess3"/>
    <dgm:cxn modelId="{2AF8178F-2988-194F-8C41-A2B650282EF0}" type="presOf" srcId="{004F95EA-66FD-5047-852B-3786ED2AFC3D}" destId="{95B8A25E-3DB8-924C-BECA-D1085BC43A13}" srcOrd="0" destOrd="0" presId="urn:microsoft.com/office/officeart/2005/8/layout/bProcess3"/>
    <dgm:cxn modelId="{0F48B791-A3EF-EE45-B072-95369BEB6599}" type="presOf" srcId="{C0D8B095-DA14-C746-823B-43EF548E9E19}" destId="{4C2D0A4A-747D-6B49-8CDA-C8B969A489C3}" srcOrd="0" destOrd="0" presId="urn:microsoft.com/office/officeart/2005/8/layout/bProcess3"/>
    <dgm:cxn modelId="{3EE08A94-9474-2449-A383-0BE98A16A704}" type="presOf" srcId="{93915B45-7233-4744-8D5A-9DB1795024E3}" destId="{B1AD0B3F-EB27-BF44-9C00-EF6CDFE8A726}" srcOrd="0" destOrd="0" presId="urn:microsoft.com/office/officeart/2005/8/layout/bProcess3"/>
    <dgm:cxn modelId="{44E6409B-029E-9246-8BC4-CD864A2E3299}" type="presOf" srcId="{2CA22735-85CA-B847-8D57-140603CBC1D3}" destId="{636C7422-5790-2D4F-8D18-FF25BB1DD90B}" srcOrd="0" destOrd="0" presId="urn:microsoft.com/office/officeart/2005/8/layout/bProcess3"/>
    <dgm:cxn modelId="{B647FF9B-2B53-8F48-89A1-0C17C1EB6D3D}" type="presOf" srcId="{CF0C6D34-DB81-9347-A361-CDBE9733D0BD}" destId="{DEEE51BB-A19A-D04F-B930-AC47DAFFCA85}" srcOrd="0" destOrd="0" presId="urn:microsoft.com/office/officeart/2005/8/layout/bProcess3"/>
    <dgm:cxn modelId="{9B643B9C-1D9F-FD44-940A-0DCE8F88645D}" type="presOf" srcId="{4790D9B5-FC6D-5049-9E86-C9424CD14EC7}" destId="{7BE8ED97-7545-AC4B-A7B6-FEC21B564871}" srcOrd="1" destOrd="0" presId="urn:microsoft.com/office/officeart/2005/8/layout/bProcess3"/>
    <dgm:cxn modelId="{8EA418A0-AA17-E044-B0E2-6589BFB1072A}" srcId="{BA7A1B2C-9E7F-E34F-8EDD-C4A752FEE085}" destId="{F05F0280-1C7F-394F-B81F-A3C755BCCA35}" srcOrd="10" destOrd="0" parTransId="{9F72CAC3-7ED8-5542-A9F4-B0F279CDEE70}" sibTransId="{D990ADDB-0366-1D4F-96A7-1EDB7CCD3843}"/>
    <dgm:cxn modelId="{49DA77A8-D67F-F645-B921-CE17494B9E31}" srcId="{BA7A1B2C-9E7F-E34F-8EDD-C4A752FEE085}" destId="{CF0C6D34-DB81-9347-A361-CDBE9733D0BD}" srcOrd="6" destOrd="0" parTransId="{5FB6354B-2576-2F43-BF8F-9ABD480A2B1B}" sibTransId="{C0D8B095-DA14-C746-823B-43EF548E9E19}"/>
    <dgm:cxn modelId="{C48C67B1-12C9-8B4C-83DC-2D8913F24819}" srcId="{BA7A1B2C-9E7F-E34F-8EDD-C4A752FEE085}" destId="{C20A7D56-259B-0B45-A342-88702146F921}" srcOrd="2" destOrd="0" parTransId="{B06BA19A-BF23-D647-BE49-0E6A41CFBD96}" sibTransId="{4790D9B5-FC6D-5049-9E86-C9424CD14EC7}"/>
    <dgm:cxn modelId="{A25C7FB1-8FC8-D34B-9CA9-D2715915F204}" type="presOf" srcId="{65272088-E5F2-094E-8F1D-6AFB780B634D}" destId="{EF6C004F-1CB8-3B49-8A01-7B150EE183DB}" srcOrd="0" destOrd="0" presId="urn:microsoft.com/office/officeart/2005/8/layout/bProcess3"/>
    <dgm:cxn modelId="{43A40CBC-7E3D-8A4C-B59F-CB71077E743C}" srcId="{BA7A1B2C-9E7F-E34F-8EDD-C4A752FEE085}" destId="{CD7DCFA1-589A-5649-880B-AD70EBE10D50}" srcOrd="1" destOrd="0" parTransId="{B29AFF90-F4D4-5A46-9C60-FEABACE68C75}" sibTransId="{D1524608-6652-4443-BB1E-C68C3777C595}"/>
    <dgm:cxn modelId="{18E2BAC7-BC82-5041-A425-09323AEF6424}" type="presOf" srcId="{F779706D-F559-8341-9009-DCF5291CDB77}" destId="{C41199A9-6E61-944F-9105-9EA673E4B837}" srcOrd="0" destOrd="0" presId="urn:microsoft.com/office/officeart/2005/8/layout/bProcess3"/>
    <dgm:cxn modelId="{A1806BCE-5248-D84D-B18C-A29AB1506923}" type="presOf" srcId="{F779706D-F559-8341-9009-DCF5291CDB77}" destId="{B2C1E166-9875-ED46-96F5-604CFE0CB373}" srcOrd="1" destOrd="0" presId="urn:microsoft.com/office/officeart/2005/8/layout/bProcess3"/>
    <dgm:cxn modelId="{89CF97D1-977F-0148-BCBE-7207188E0E5F}" srcId="{BA7A1B2C-9E7F-E34F-8EDD-C4A752FEE085}" destId="{D93FB091-A9F4-C246-A13C-150BEF0873B8}" srcOrd="0" destOrd="0" parTransId="{D2CC267E-7DA8-524B-96AE-2358B569D9E9}" sibTransId="{93915B45-7233-4744-8D5A-9DB1795024E3}"/>
    <dgm:cxn modelId="{E83FC4D5-5DED-EA40-A3D7-5DD91C4409BA}" type="presOf" srcId="{B1522D12-B7F0-124A-8879-64B221D3345B}" destId="{392EA29B-2475-D048-9AE6-C0B91AA54028}" srcOrd="1" destOrd="0" presId="urn:microsoft.com/office/officeart/2005/8/layout/bProcess3"/>
    <dgm:cxn modelId="{7AFBB4DF-D853-5547-A0CB-61152CA324E4}" type="presOf" srcId="{93915B45-7233-4744-8D5A-9DB1795024E3}" destId="{D869049D-565C-6544-BD2E-00F8EA0DFAA1}" srcOrd="1" destOrd="0" presId="urn:microsoft.com/office/officeart/2005/8/layout/bProcess3"/>
    <dgm:cxn modelId="{A9AEC0E5-994A-584A-9D3E-AA5047FDC772}" srcId="{BA7A1B2C-9E7F-E34F-8EDD-C4A752FEE085}" destId="{2CA22735-85CA-B847-8D57-140603CBC1D3}" srcOrd="3" destOrd="0" parTransId="{F0816634-8D0F-F04D-9545-2B679DED73F6}" sibTransId="{F779706D-F559-8341-9009-DCF5291CDB77}"/>
    <dgm:cxn modelId="{59B993E7-9025-C242-8005-9936D254D039}" type="presOf" srcId="{B1522D12-B7F0-124A-8879-64B221D3345B}" destId="{57B36F9F-EC96-BD49-9FAA-042C8B42AFB7}" srcOrd="0" destOrd="0" presId="urn:microsoft.com/office/officeart/2005/8/layout/bProcess3"/>
    <dgm:cxn modelId="{F56F1AFA-1DBA-6249-982D-93829544535C}" type="presOf" srcId="{4790D9B5-FC6D-5049-9E86-C9424CD14EC7}" destId="{6B8E1D61-2E2D-164B-8C80-189D6D79CDBD}" srcOrd="0" destOrd="0" presId="urn:microsoft.com/office/officeart/2005/8/layout/bProcess3"/>
    <dgm:cxn modelId="{A06B5EFD-6CA6-6F43-B1C9-89C2E4FE2545}" type="presOf" srcId="{55BC47AC-6FDD-FE4D-BE55-6EEF64D5A90B}" destId="{7B207564-BAC4-394D-A894-E19A7B222D75}" srcOrd="0" destOrd="0" presId="urn:microsoft.com/office/officeart/2005/8/layout/bProcess3"/>
    <dgm:cxn modelId="{674398FF-DF22-1C42-8478-BA5A61EBF82B}" type="presOf" srcId="{004F95EA-66FD-5047-852B-3786ED2AFC3D}" destId="{3976401D-2D4A-C04D-A01D-213FF23F4BF8}" srcOrd="1" destOrd="0" presId="urn:microsoft.com/office/officeart/2005/8/layout/bProcess3"/>
    <dgm:cxn modelId="{B41DFB25-3A72-7748-AC20-D12DFCC62721}" type="presParOf" srcId="{7E43C4A5-15BC-0246-8BE9-3D4D9C98A14D}" destId="{DF374835-99FD-594F-9D4A-EBBE522438FB}" srcOrd="0" destOrd="0" presId="urn:microsoft.com/office/officeart/2005/8/layout/bProcess3"/>
    <dgm:cxn modelId="{B51A1E9F-5EAF-D143-AFF9-BD57BEE5EA85}" type="presParOf" srcId="{7E43C4A5-15BC-0246-8BE9-3D4D9C98A14D}" destId="{B1AD0B3F-EB27-BF44-9C00-EF6CDFE8A726}" srcOrd="1" destOrd="0" presId="urn:microsoft.com/office/officeart/2005/8/layout/bProcess3"/>
    <dgm:cxn modelId="{AE506164-37BE-4D42-9EF0-002025E8FFBE}" type="presParOf" srcId="{B1AD0B3F-EB27-BF44-9C00-EF6CDFE8A726}" destId="{D869049D-565C-6544-BD2E-00F8EA0DFAA1}" srcOrd="0" destOrd="0" presId="urn:microsoft.com/office/officeart/2005/8/layout/bProcess3"/>
    <dgm:cxn modelId="{5FB6D088-BD49-D744-B1C4-F5AB9E4F67EC}" type="presParOf" srcId="{7E43C4A5-15BC-0246-8BE9-3D4D9C98A14D}" destId="{41DC4387-BD08-5946-BBB2-0B3287B728CD}" srcOrd="2" destOrd="0" presId="urn:microsoft.com/office/officeart/2005/8/layout/bProcess3"/>
    <dgm:cxn modelId="{BD0C220C-64E7-2D43-AFB5-0BC12A2BF8BB}" type="presParOf" srcId="{7E43C4A5-15BC-0246-8BE9-3D4D9C98A14D}" destId="{563E371B-8351-154B-BEFB-00F7D574FBA4}" srcOrd="3" destOrd="0" presId="urn:microsoft.com/office/officeart/2005/8/layout/bProcess3"/>
    <dgm:cxn modelId="{FC90B6FC-D7D2-D444-AD6F-173F98866945}" type="presParOf" srcId="{563E371B-8351-154B-BEFB-00F7D574FBA4}" destId="{ECF94F79-A350-0641-97B1-F6DFBB77D807}" srcOrd="0" destOrd="0" presId="urn:microsoft.com/office/officeart/2005/8/layout/bProcess3"/>
    <dgm:cxn modelId="{D62F9BDD-3F99-9348-9142-FF1AB90BDDCA}" type="presParOf" srcId="{7E43C4A5-15BC-0246-8BE9-3D4D9C98A14D}" destId="{05219E52-02D0-E548-814B-025F2CDBF520}" srcOrd="4" destOrd="0" presId="urn:microsoft.com/office/officeart/2005/8/layout/bProcess3"/>
    <dgm:cxn modelId="{EE6FF1B7-1201-B24E-86B8-D846E9FAC1DD}" type="presParOf" srcId="{7E43C4A5-15BC-0246-8BE9-3D4D9C98A14D}" destId="{6B8E1D61-2E2D-164B-8C80-189D6D79CDBD}" srcOrd="5" destOrd="0" presId="urn:microsoft.com/office/officeart/2005/8/layout/bProcess3"/>
    <dgm:cxn modelId="{4857E7BB-358F-404A-8A34-3AA51D85556C}" type="presParOf" srcId="{6B8E1D61-2E2D-164B-8C80-189D6D79CDBD}" destId="{7BE8ED97-7545-AC4B-A7B6-FEC21B564871}" srcOrd="0" destOrd="0" presId="urn:microsoft.com/office/officeart/2005/8/layout/bProcess3"/>
    <dgm:cxn modelId="{76B61FF9-6B9B-5547-8B18-ED7808D0EBA2}" type="presParOf" srcId="{7E43C4A5-15BC-0246-8BE9-3D4D9C98A14D}" destId="{636C7422-5790-2D4F-8D18-FF25BB1DD90B}" srcOrd="6" destOrd="0" presId="urn:microsoft.com/office/officeart/2005/8/layout/bProcess3"/>
    <dgm:cxn modelId="{4125D16D-226B-2E44-BD88-9724C67F5CCE}" type="presParOf" srcId="{7E43C4A5-15BC-0246-8BE9-3D4D9C98A14D}" destId="{C41199A9-6E61-944F-9105-9EA673E4B837}" srcOrd="7" destOrd="0" presId="urn:microsoft.com/office/officeart/2005/8/layout/bProcess3"/>
    <dgm:cxn modelId="{A236500A-4D66-0141-BC38-EF66E93E6234}" type="presParOf" srcId="{C41199A9-6E61-944F-9105-9EA673E4B837}" destId="{B2C1E166-9875-ED46-96F5-604CFE0CB373}" srcOrd="0" destOrd="0" presId="urn:microsoft.com/office/officeart/2005/8/layout/bProcess3"/>
    <dgm:cxn modelId="{86165A76-D066-9849-92B1-FEEF4DC5215B}" type="presParOf" srcId="{7E43C4A5-15BC-0246-8BE9-3D4D9C98A14D}" destId="{67ECDD8E-97F8-FD4A-9901-231EF01CDA49}" srcOrd="8" destOrd="0" presId="urn:microsoft.com/office/officeart/2005/8/layout/bProcess3"/>
    <dgm:cxn modelId="{976649C1-0408-1D43-BC52-777A41965E89}" type="presParOf" srcId="{7E43C4A5-15BC-0246-8BE9-3D4D9C98A14D}" destId="{EB45C9F2-C3C8-584D-914C-3688B9BED551}" srcOrd="9" destOrd="0" presId="urn:microsoft.com/office/officeart/2005/8/layout/bProcess3"/>
    <dgm:cxn modelId="{F83F3B46-1350-B342-8319-21B88298C176}" type="presParOf" srcId="{EB45C9F2-C3C8-584D-914C-3688B9BED551}" destId="{BBFA35C7-BF02-C540-BC24-4C35D9F88457}" srcOrd="0" destOrd="0" presId="urn:microsoft.com/office/officeart/2005/8/layout/bProcess3"/>
    <dgm:cxn modelId="{B495227A-5A28-DD40-B345-07E833BF178E}" type="presParOf" srcId="{7E43C4A5-15BC-0246-8BE9-3D4D9C98A14D}" destId="{52243140-5252-3E41-B5D0-02206DD531B7}" srcOrd="10" destOrd="0" presId="urn:microsoft.com/office/officeart/2005/8/layout/bProcess3"/>
    <dgm:cxn modelId="{10E29940-0FAE-504D-958C-90A8BB9EC745}" type="presParOf" srcId="{7E43C4A5-15BC-0246-8BE9-3D4D9C98A14D}" destId="{EF6C004F-1CB8-3B49-8A01-7B150EE183DB}" srcOrd="11" destOrd="0" presId="urn:microsoft.com/office/officeart/2005/8/layout/bProcess3"/>
    <dgm:cxn modelId="{5683D34A-DFF7-6F4A-AD7A-F5C0EEBFF9CF}" type="presParOf" srcId="{EF6C004F-1CB8-3B49-8A01-7B150EE183DB}" destId="{D3BFC1A6-B9B9-1340-BF07-3FCF33A244F5}" srcOrd="0" destOrd="0" presId="urn:microsoft.com/office/officeart/2005/8/layout/bProcess3"/>
    <dgm:cxn modelId="{539A018C-93C9-9042-810C-43CF4C614F2D}" type="presParOf" srcId="{7E43C4A5-15BC-0246-8BE9-3D4D9C98A14D}" destId="{DEEE51BB-A19A-D04F-B930-AC47DAFFCA85}" srcOrd="12" destOrd="0" presId="urn:microsoft.com/office/officeart/2005/8/layout/bProcess3"/>
    <dgm:cxn modelId="{7234F001-92B6-6D43-A7B1-F9E1C433E073}" type="presParOf" srcId="{7E43C4A5-15BC-0246-8BE9-3D4D9C98A14D}" destId="{4C2D0A4A-747D-6B49-8CDA-C8B969A489C3}" srcOrd="13" destOrd="0" presId="urn:microsoft.com/office/officeart/2005/8/layout/bProcess3"/>
    <dgm:cxn modelId="{AB377BEA-94E9-C54E-A595-03B96C5B9A41}" type="presParOf" srcId="{4C2D0A4A-747D-6B49-8CDA-C8B969A489C3}" destId="{D5286081-BE47-ED45-867B-6A248F3B5726}" srcOrd="0" destOrd="0" presId="urn:microsoft.com/office/officeart/2005/8/layout/bProcess3"/>
    <dgm:cxn modelId="{9986E476-D8B7-734F-A190-4F47A4569F61}" type="presParOf" srcId="{7E43C4A5-15BC-0246-8BE9-3D4D9C98A14D}" destId="{7B207564-BAC4-394D-A894-E19A7B222D75}" srcOrd="14" destOrd="0" presId="urn:microsoft.com/office/officeart/2005/8/layout/bProcess3"/>
    <dgm:cxn modelId="{1477086F-EE3C-B949-9BA1-75DFF451CE1E}" type="presParOf" srcId="{7E43C4A5-15BC-0246-8BE9-3D4D9C98A14D}" destId="{57B36F9F-EC96-BD49-9FAA-042C8B42AFB7}" srcOrd="15" destOrd="0" presId="urn:microsoft.com/office/officeart/2005/8/layout/bProcess3"/>
    <dgm:cxn modelId="{DF49DA31-5F71-8446-AF33-573EB6CC402D}" type="presParOf" srcId="{57B36F9F-EC96-BD49-9FAA-042C8B42AFB7}" destId="{392EA29B-2475-D048-9AE6-C0B91AA54028}" srcOrd="0" destOrd="0" presId="urn:microsoft.com/office/officeart/2005/8/layout/bProcess3"/>
    <dgm:cxn modelId="{95CDFCB0-3390-FD43-A3E2-A8FF9F65B53A}" type="presParOf" srcId="{7E43C4A5-15BC-0246-8BE9-3D4D9C98A14D}" destId="{0F037DB4-5FD1-314F-A649-8A7457B05747}" srcOrd="16" destOrd="0" presId="urn:microsoft.com/office/officeart/2005/8/layout/bProcess3"/>
    <dgm:cxn modelId="{8E87A00A-3252-5743-A8C0-ADAB534A1BC5}" type="presParOf" srcId="{7E43C4A5-15BC-0246-8BE9-3D4D9C98A14D}" destId="{D4973D3F-C02D-C64A-8914-C57B3ACE202D}" srcOrd="17" destOrd="0" presId="urn:microsoft.com/office/officeart/2005/8/layout/bProcess3"/>
    <dgm:cxn modelId="{23402A5B-9D8C-6B4A-998F-DC384548F085}" type="presParOf" srcId="{D4973D3F-C02D-C64A-8914-C57B3ACE202D}" destId="{39FCFEAF-3BC3-4546-9361-CA0F69194EC5}" srcOrd="0" destOrd="0" presId="urn:microsoft.com/office/officeart/2005/8/layout/bProcess3"/>
    <dgm:cxn modelId="{C433467F-DF9B-EC4E-9664-248624F0AA45}" type="presParOf" srcId="{7E43C4A5-15BC-0246-8BE9-3D4D9C98A14D}" destId="{4C1DB357-BC3B-1B48-AC81-B7B7C8BF093E}" srcOrd="18" destOrd="0" presId="urn:microsoft.com/office/officeart/2005/8/layout/bProcess3"/>
    <dgm:cxn modelId="{F1924B51-FE1D-FB4E-B2BC-61A8BAC20D34}" type="presParOf" srcId="{7E43C4A5-15BC-0246-8BE9-3D4D9C98A14D}" destId="{95B8A25E-3DB8-924C-BECA-D1085BC43A13}" srcOrd="19" destOrd="0" presId="urn:microsoft.com/office/officeart/2005/8/layout/bProcess3"/>
    <dgm:cxn modelId="{A9F44034-5455-664C-9436-70C93AAE5D62}" type="presParOf" srcId="{95B8A25E-3DB8-924C-BECA-D1085BC43A13}" destId="{3976401D-2D4A-C04D-A01D-213FF23F4BF8}" srcOrd="0" destOrd="0" presId="urn:microsoft.com/office/officeart/2005/8/layout/bProcess3"/>
    <dgm:cxn modelId="{D0D8BC6A-2A80-CC4D-8CA9-61C18702A2E8}" type="presParOf" srcId="{7E43C4A5-15BC-0246-8BE9-3D4D9C98A14D}" destId="{CCE71941-350C-4648-B195-820C478D2D44}" srcOrd="2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A5C26B99-D4FB-7143-87B7-2BF66D4D7AA7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F7D5DF49-D783-DD4D-AA3B-6CE32BD454D8}">
      <dgm:prSet phldrT="[文本]"/>
      <dgm:spPr/>
      <dgm:t>
        <a:bodyPr/>
        <a:lstStyle/>
        <a:p>
          <a:r>
            <a:rPr lang="zh-CN" altLang="en-US" dirty="0"/>
            <a:t>尽早动手</a:t>
          </a:r>
        </a:p>
      </dgm:t>
    </dgm:pt>
    <dgm:pt modelId="{353CE760-4A5D-3F4A-9A6B-F41080EF4B59}" type="parTrans" cxnId="{78BADE96-8D20-9D45-B03D-1AEE26DC73D3}">
      <dgm:prSet/>
      <dgm:spPr/>
      <dgm:t>
        <a:bodyPr/>
        <a:lstStyle/>
        <a:p>
          <a:endParaRPr lang="zh-CN" altLang="en-US"/>
        </a:p>
      </dgm:t>
    </dgm:pt>
    <dgm:pt modelId="{C2FEC1CE-3B13-0348-8A40-2EEB380CEEB5}" type="sibTrans" cxnId="{78BADE96-8D20-9D45-B03D-1AEE26DC73D3}">
      <dgm:prSet/>
      <dgm:spPr/>
      <dgm:t>
        <a:bodyPr/>
        <a:lstStyle/>
        <a:p>
          <a:endParaRPr lang="zh-CN" altLang="en-US"/>
        </a:p>
      </dgm:t>
    </dgm:pt>
    <dgm:pt modelId="{D353F9F7-EFA4-9D4E-BF36-9E1C620E4CA6}">
      <dgm:prSet phldrT="[文本]"/>
      <dgm:spPr/>
      <dgm:t>
        <a:bodyPr/>
        <a:lstStyle/>
        <a:p>
          <a:r>
            <a:rPr lang="zh-CN" altLang="en-US" dirty="0"/>
            <a:t>相信你的直觉</a:t>
          </a:r>
        </a:p>
      </dgm:t>
    </dgm:pt>
    <dgm:pt modelId="{78FDEDE7-9B7D-4A4B-9788-402D9465490E}" type="parTrans" cxnId="{CE829463-7B29-5545-BF40-A227DFC2B06D}">
      <dgm:prSet/>
      <dgm:spPr/>
      <dgm:t>
        <a:bodyPr/>
        <a:lstStyle/>
        <a:p>
          <a:endParaRPr lang="zh-CN" altLang="en-US"/>
        </a:p>
      </dgm:t>
    </dgm:pt>
    <dgm:pt modelId="{A53B5776-E56D-0A48-B71F-CAF6AD0B57C1}" type="sibTrans" cxnId="{CE829463-7B29-5545-BF40-A227DFC2B06D}">
      <dgm:prSet/>
      <dgm:spPr/>
      <dgm:t>
        <a:bodyPr/>
        <a:lstStyle/>
        <a:p>
          <a:endParaRPr lang="zh-CN" altLang="en-US"/>
        </a:p>
      </dgm:t>
    </dgm:pt>
    <dgm:pt modelId="{747D8B1B-2A4C-0C44-BEA1-5347859B84EC}">
      <dgm:prSet phldrT="[文本]"/>
      <dgm:spPr/>
      <dgm:t>
        <a:bodyPr/>
        <a:lstStyle/>
        <a:p>
          <a:r>
            <a:rPr lang="zh-CN" altLang="en-US" dirty="0"/>
            <a:t>刚起步时不要追求高标准</a:t>
          </a:r>
        </a:p>
      </dgm:t>
    </dgm:pt>
    <dgm:pt modelId="{8F225D82-0D2C-434A-BE44-FF44F1DEC611}" type="parTrans" cxnId="{95AE7CBA-FF71-7E45-89C5-045944FFCE1C}">
      <dgm:prSet/>
      <dgm:spPr/>
      <dgm:t>
        <a:bodyPr/>
        <a:lstStyle/>
        <a:p>
          <a:endParaRPr lang="zh-CN" altLang="en-US"/>
        </a:p>
      </dgm:t>
    </dgm:pt>
    <dgm:pt modelId="{BC3FD820-012D-E740-81A5-81F34F7AB12E}" type="sibTrans" cxnId="{95AE7CBA-FF71-7E45-89C5-045944FFCE1C}">
      <dgm:prSet/>
      <dgm:spPr/>
      <dgm:t>
        <a:bodyPr/>
        <a:lstStyle/>
        <a:p>
          <a:endParaRPr lang="zh-CN" altLang="en-US"/>
        </a:p>
      </dgm:t>
    </dgm:pt>
    <dgm:pt modelId="{428EFEB7-3816-D346-8E58-A9562B5B5956}">
      <dgm:prSet phldrT="[文本]"/>
      <dgm:spPr/>
      <dgm:t>
        <a:bodyPr/>
        <a:lstStyle/>
        <a:p>
          <a:r>
            <a:rPr lang="zh-CN" altLang="en-US" dirty="0"/>
            <a:t>做自己最擅长的部分</a:t>
          </a:r>
        </a:p>
      </dgm:t>
    </dgm:pt>
    <dgm:pt modelId="{71BE1DC7-465E-E845-82B7-CF8C6E4FA927}" type="parTrans" cxnId="{B9CA67A3-BFEE-5646-9850-D2584509618D}">
      <dgm:prSet/>
      <dgm:spPr/>
      <dgm:t>
        <a:bodyPr/>
        <a:lstStyle/>
        <a:p>
          <a:endParaRPr lang="zh-CN" altLang="en-US"/>
        </a:p>
      </dgm:t>
    </dgm:pt>
    <dgm:pt modelId="{E595BADA-F442-D341-B8CE-407A072205C7}" type="sibTrans" cxnId="{B9CA67A3-BFEE-5646-9850-D2584509618D}">
      <dgm:prSet/>
      <dgm:spPr/>
      <dgm:t>
        <a:bodyPr/>
        <a:lstStyle/>
        <a:p>
          <a:endParaRPr lang="zh-CN" altLang="en-US"/>
        </a:p>
      </dgm:t>
    </dgm:pt>
    <dgm:pt modelId="{652C6409-FD5B-1740-980D-9666EBF295A6}">
      <dgm:prSet phldrT="[文本]"/>
      <dgm:spPr/>
      <dgm:t>
        <a:bodyPr/>
        <a:lstStyle/>
        <a:p>
          <a:r>
            <a:rPr lang="zh-CN" altLang="en-US" dirty="0"/>
            <a:t>随时打开 </a:t>
          </a:r>
          <a:r>
            <a:rPr lang="en-US" altLang="zh-CN" dirty="0"/>
            <a:t>MDN</a:t>
          </a:r>
          <a:r>
            <a:rPr lang="zh-CN" altLang="en-US" dirty="0"/>
            <a:t> 备查</a:t>
          </a:r>
        </a:p>
      </dgm:t>
    </dgm:pt>
    <dgm:pt modelId="{76BA6AB9-A0F5-DA4D-B9C1-A4445E332B8A}" type="parTrans" cxnId="{42122DED-7897-2D46-B3D4-888C5DB12943}">
      <dgm:prSet/>
      <dgm:spPr/>
      <dgm:t>
        <a:bodyPr/>
        <a:lstStyle/>
        <a:p>
          <a:endParaRPr lang="zh-CN" altLang="en-US"/>
        </a:p>
      </dgm:t>
    </dgm:pt>
    <dgm:pt modelId="{1D8796F6-3D4C-1D48-BD41-F8CF51F23AAA}" type="sibTrans" cxnId="{42122DED-7897-2D46-B3D4-888C5DB12943}">
      <dgm:prSet/>
      <dgm:spPr/>
      <dgm:t>
        <a:bodyPr/>
        <a:lstStyle/>
        <a:p>
          <a:endParaRPr lang="zh-CN" altLang="en-US"/>
        </a:p>
      </dgm:t>
    </dgm:pt>
    <dgm:pt modelId="{FC09C188-8265-E546-AB9A-2FCA2193DECF}" type="pres">
      <dgm:prSet presAssocID="{A5C26B99-D4FB-7143-87B7-2BF66D4D7AA7}" presName="linear" presStyleCnt="0">
        <dgm:presLayoutVars>
          <dgm:animLvl val="lvl"/>
          <dgm:resizeHandles val="exact"/>
        </dgm:presLayoutVars>
      </dgm:prSet>
      <dgm:spPr/>
    </dgm:pt>
    <dgm:pt modelId="{93BD3120-4738-A14C-B3E2-22FFD2280DA2}" type="pres">
      <dgm:prSet presAssocID="{F7D5DF49-D783-DD4D-AA3B-6CE32BD454D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97555E4-25FA-464F-9B55-9C8DEFC887A8}" type="pres">
      <dgm:prSet presAssocID="{C2FEC1CE-3B13-0348-8A40-2EEB380CEEB5}" presName="spacer" presStyleCnt="0"/>
      <dgm:spPr/>
    </dgm:pt>
    <dgm:pt modelId="{956441AA-B055-B742-B558-5BF4CA429091}" type="pres">
      <dgm:prSet presAssocID="{D353F9F7-EFA4-9D4E-BF36-9E1C620E4CA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014A5F4-A689-C248-8065-78D07AEEF86F}" type="pres">
      <dgm:prSet presAssocID="{A53B5776-E56D-0A48-B71F-CAF6AD0B57C1}" presName="spacer" presStyleCnt="0"/>
      <dgm:spPr/>
    </dgm:pt>
    <dgm:pt modelId="{3C4DDDE5-A1E1-5A48-94AF-FF95E2D52F50}" type="pres">
      <dgm:prSet presAssocID="{747D8B1B-2A4C-0C44-BEA1-5347859B84E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6320B9A-8A1B-B943-BCBA-FA25DBEDF0B8}" type="pres">
      <dgm:prSet presAssocID="{BC3FD820-012D-E740-81A5-81F34F7AB12E}" presName="spacer" presStyleCnt="0"/>
      <dgm:spPr/>
    </dgm:pt>
    <dgm:pt modelId="{ACB6B6E0-188A-C544-B961-368890A826A5}" type="pres">
      <dgm:prSet presAssocID="{428EFEB7-3816-D346-8E58-A9562B5B595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6FC3854-9C91-4342-AD9D-B632934DDF77}" type="pres">
      <dgm:prSet presAssocID="{E595BADA-F442-D341-B8CE-407A072205C7}" presName="spacer" presStyleCnt="0"/>
      <dgm:spPr/>
    </dgm:pt>
    <dgm:pt modelId="{A370C7FF-B947-5D46-BE65-887635325A06}" type="pres">
      <dgm:prSet presAssocID="{652C6409-FD5B-1740-980D-9666EBF295A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4364E337-1CA9-CB48-A2DF-91E0AB545F54}" type="presOf" srcId="{428EFEB7-3816-D346-8E58-A9562B5B5956}" destId="{ACB6B6E0-188A-C544-B961-368890A826A5}" srcOrd="0" destOrd="0" presId="urn:microsoft.com/office/officeart/2005/8/layout/vList2"/>
    <dgm:cxn modelId="{CE829463-7B29-5545-BF40-A227DFC2B06D}" srcId="{A5C26B99-D4FB-7143-87B7-2BF66D4D7AA7}" destId="{D353F9F7-EFA4-9D4E-BF36-9E1C620E4CA6}" srcOrd="1" destOrd="0" parTransId="{78FDEDE7-9B7D-4A4B-9788-402D9465490E}" sibTransId="{A53B5776-E56D-0A48-B71F-CAF6AD0B57C1}"/>
    <dgm:cxn modelId="{4E2A387C-C1C1-9B48-8A26-F3DF7F763AD3}" type="presOf" srcId="{F7D5DF49-D783-DD4D-AA3B-6CE32BD454D8}" destId="{93BD3120-4738-A14C-B3E2-22FFD2280DA2}" srcOrd="0" destOrd="0" presId="urn:microsoft.com/office/officeart/2005/8/layout/vList2"/>
    <dgm:cxn modelId="{78BADE96-8D20-9D45-B03D-1AEE26DC73D3}" srcId="{A5C26B99-D4FB-7143-87B7-2BF66D4D7AA7}" destId="{F7D5DF49-D783-DD4D-AA3B-6CE32BD454D8}" srcOrd="0" destOrd="0" parTransId="{353CE760-4A5D-3F4A-9A6B-F41080EF4B59}" sibTransId="{C2FEC1CE-3B13-0348-8A40-2EEB380CEEB5}"/>
    <dgm:cxn modelId="{02ACE297-96DA-2E4D-B937-FC30FC999487}" type="presOf" srcId="{A5C26B99-D4FB-7143-87B7-2BF66D4D7AA7}" destId="{FC09C188-8265-E546-AB9A-2FCA2193DECF}" srcOrd="0" destOrd="0" presId="urn:microsoft.com/office/officeart/2005/8/layout/vList2"/>
    <dgm:cxn modelId="{B9CA67A3-BFEE-5646-9850-D2584509618D}" srcId="{A5C26B99-D4FB-7143-87B7-2BF66D4D7AA7}" destId="{428EFEB7-3816-D346-8E58-A9562B5B5956}" srcOrd="3" destOrd="0" parTransId="{71BE1DC7-465E-E845-82B7-CF8C6E4FA927}" sibTransId="{E595BADA-F442-D341-B8CE-407A072205C7}"/>
    <dgm:cxn modelId="{E6C19EB2-2F55-F34E-ACF0-5F6FC4B40C7C}" type="presOf" srcId="{747D8B1B-2A4C-0C44-BEA1-5347859B84EC}" destId="{3C4DDDE5-A1E1-5A48-94AF-FF95E2D52F50}" srcOrd="0" destOrd="0" presId="urn:microsoft.com/office/officeart/2005/8/layout/vList2"/>
    <dgm:cxn modelId="{95AE7CBA-FF71-7E45-89C5-045944FFCE1C}" srcId="{A5C26B99-D4FB-7143-87B7-2BF66D4D7AA7}" destId="{747D8B1B-2A4C-0C44-BEA1-5347859B84EC}" srcOrd="2" destOrd="0" parTransId="{8F225D82-0D2C-434A-BE44-FF44F1DEC611}" sibTransId="{BC3FD820-012D-E740-81A5-81F34F7AB12E}"/>
    <dgm:cxn modelId="{7A81B0C5-2116-6346-8207-A4C0B1557357}" type="presOf" srcId="{652C6409-FD5B-1740-980D-9666EBF295A6}" destId="{A370C7FF-B947-5D46-BE65-887635325A06}" srcOrd="0" destOrd="0" presId="urn:microsoft.com/office/officeart/2005/8/layout/vList2"/>
    <dgm:cxn modelId="{E379B6C7-15E6-C746-9080-11B1D35A1479}" type="presOf" srcId="{D353F9F7-EFA4-9D4E-BF36-9E1C620E4CA6}" destId="{956441AA-B055-B742-B558-5BF4CA429091}" srcOrd="0" destOrd="0" presId="urn:microsoft.com/office/officeart/2005/8/layout/vList2"/>
    <dgm:cxn modelId="{42122DED-7897-2D46-B3D4-888C5DB12943}" srcId="{A5C26B99-D4FB-7143-87B7-2BF66D4D7AA7}" destId="{652C6409-FD5B-1740-980D-9666EBF295A6}" srcOrd="4" destOrd="0" parTransId="{76BA6AB9-A0F5-DA4D-B9C1-A4445E332B8A}" sibTransId="{1D8796F6-3D4C-1D48-BD41-F8CF51F23AAA}"/>
    <dgm:cxn modelId="{C1391C97-F136-7340-9BED-8882D699DDF3}" type="presParOf" srcId="{FC09C188-8265-E546-AB9A-2FCA2193DECF}" destId="{93BD3120-4738-A14C-B3E2-22FFD2280DA2}" srcOrd="0" destOrd="0" presId="urn:microsoft.com/office/officeart/2005/8/layout/vList2"/>
    <dgm:cxn modelId="{9A13A7B8-5F26-6449-9DC0-DA15FE3DCCD4}" type="presParOf" srcId="{FC09C188-8265-E546-AB9A-2FCA2193DECF}" destId="{397555E4-25FA-464F-9B55-9C8DEFC887A8}" srcOrd="1" destOrd="0" presId="urn:microsoft.com/office/officeart/2005/8/layout/vList2"/>
    <dgm:cxn modelId="{32B29339-BCF4-7B4A-8E89-F20BAC3F1589}" type="presParOf" srcId="{FC09C188-8265-E546-AB9A-2FCA2193DECF}" destId="{956441AA-B055-B742-B558-5BF4CA429091}" srcOrd="2" destOrd="0" presId="urn:microsoft.com/office/officeart/2005/8/layout/vList2"/>
    <dgm:cxn modelId="{33F32CD8-4DCF-BE47-A2F7-C3F004EA153B}" type="presParOf" srcId="{FC09C188-8265-E546-AB9A-2FCA2193DECF}" destId="{F014A5F4-A689-C248-8065-78D07AEEF86F}" srcOrd="3" destOrd="0" presId="urn:microsoft.com/office/officeart/2005/8/layout/vList2"/>
    <dgm:cxn modelId="{C4D75E20-F512-AF4C-86FA-3158C72DC53E}" type="presParOf" srcId="{FC09C188-8265-E546-AB9A-2FCA2193DECF}" destId="{3C4DDDE5-A1E1-5A48-94AF-FF95E2D52F50}" srcOrd="4" destOrd="0" presId="urn:microsoft.com/office/officeart/2005/8/layout/vList2"/>
    <dgm:cxn modelId="{F2CA431A-2919-E94E-BAB5-69AD0624AE03}" type="presParOf" srcId="{FC09C188-8265-E546-AB9A-2FCA2193DECF}" destId="{36320B9A-8A1B-B943-BCBA-FA25DBEDF0B8}" srcOrd="5" destOrd="0" presId="urn:microsoft.com/office/officeart/2005/8/layout/vList2"/>
    <dgm:cxn modelId="{56240BB0-1F35-9442-9495-98C8A4EABEC5}" type="presParOf" srcId="{FC09C188-8265-E546-AB9A-2FCA2193DECF}" destId="{ACB6B6E0-188A-C544-B961-368890A826A5}" srcOrd="6" destOrd="0" presId="urn:microsoft.com/office/officeart/2005/8/layout/vList2"/>
    <dgm:cxn modelId="{AB3431BD-6FA3-8D4D-9654-E4872232B3B8}" type="presParOf" srcId="{FC09C188-8265-E546-AB9A-2FCA2193DECF}" destId="{86FC3854-9C91-4342-AD9D-B632934DDF77}" srcOrd="7" destOrd="0" presId="urn:microsoft.com/office/officeart/2005/8/layout/vList2"/>
    <dgm:cxn modelId="{5F16A11D-6D97-FC48-A603-A116194B3E94}" type="presParOf" srcId="{FC09C188-8265-E546-AB9A-2FCA2193DECF}" destId="{A370C7FF-B947-5D46-BE65-887635325A0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8828326-E7B8-6D46-9B31-D12205C64204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9AC75C1E-75E0-6748-B009-89AE7B4D526B}">
      <dgm:prSet phldrT="[文本]"/>
      <dgm:spPr/>
      <dgm:t>
        <a:bodyPr/>
        <a:lstStyle/>
        <a:p>
          <a:r>
            <a:rPr lang="zh-CN" altLang="en-US" dirty="0"/>
            <a:t>打破心之界限，不要画地为牢</a:t>
          </a:r>
        </a:p>
      </dgm:t>
    </dgm:pt>
    <dgm:pt modelId="{D97031B2-8122-5146-A09A-1A21D91451E2}" type="parTrans" cxnId="{506D9CAD-3149-2549-BC29-A7232EB31E0D}">
      <dgm:prSet/>
      <dgm:spPr/>
      <dgm:t>
        <a:bodyPr/>
        <a:lstStyle/>
        <a:p>
          <a:endParaRPr lang="zh-CN" altLang="en-US"/>
        </a:p>
      </dgm:t>
    </dgm:pt>
    <dgm:pt modelId="{88A92EEA-ACED-4F41-B1E5-443D51BB1CBF}" type="sibTrans" cxnId="{506D9CAD-3149-2549-BC29-A7232EB31E0D}">
      <dgm:prSet/>
      <dgm:spPr/>
      <dgm:t>
        <a:bodyPr/>
        <a:lstStyle/>
        <a:p>
          <a:endParaRPr lang="zh-CN" altLang="en-US"/>
        </a:p>
      </dgm:t>
    </dgm:pt>
    <dgm:pt modelId="{CA20E418-E995-794E-903C-EFE72D526C50}">
      <dgm:prSet phldrT="[文本]"/>
      <dgm:spPr/>
      <dgm:t>
        <a:bodyPr/>
        <a:lstStyle/>
        <a:p>
          <a:r>
            <a:rPr lang="zh-CN" altLang="en-US" dirty="0"/>
            <a:t>我们</a:t>
          </a:r>
          <a:r>
            <a:rPr lang="zh-CN" altLang="en-US" dirty="0">
              <a:solidFill>
                <a:schemeClr val="accent3"/>
              </a:solidFill>
            </a:rPr>
            <a:t>首先</a:t>
          </a:r>
          <a:r>
            <a:rPr lang="zh-CN" altLang="en-US" dirty="0"/>
            <a:t>是程序员</a:t>
          </a:r>
        </a:p>
      </dgm:t>
    </dgm:pt>
    <dgm:pt modelId="{74B6A79A-6523-364F-B2FA-94F0D26D4A6F}" type="parTrans" cxnId="{31938DE2-C33E-6F4B-825C-7FEE1BB74879}">
      <dgm:prSet/>
      <dgm:spPr/>
      <dgm:t>
        <a:bodyPr/>
        <a:lstStyle/>
        <a:p>
          <a:endParaRPr lang="zh-CN" altLang="en-US"/>
        </a:p>
      </dgm:t>
    </dgm:pt>
    <dgm:pt modelId="{1F4852D4-25C2-D445-A776-5BE8042EC8ED}" type="sibTrans" cxnId="{31938DE2-C33E-6F4B-825C-7FEE1BB74879}">
      <dgm:prSet/>
      <dgm:spPr/>
      <dgm:t>
        <a:bodyPr/>
        <a:lstStyle/>
        <a:p>
          <a:endParaRPr lang="zh-CN" altLang="en-US"/>
        </a:p>
      </dgm:t>
    </dgm:pt>
    <dgm:pt modelId="{3E185086-881D-A845-9690-FD461C6BC4B5}">
      <dgm:prSet phldrT="[文本]"/>
      <dgm:spPr/>
      <dgm:t>
        <a:bodyPr/>
        <a:lstStyle/>
        <a:p>
          <a:r>
            <a:rPr lang="zh-CN" altLang="en-US" dirty="0"/>
            <a:t>数据：能查到的</a:t>
          </a:r>
          <a:r>
            <a:rPr lang="zh-CN" altLang="en-US" dirty="0">
              <a:solidFill>
                <a:schemeClr val="accent3"/>
              </a:solidFill>
            </a:rPr>
            <a:t>知识点</a:t>
          </a:r>
          <a:r>
            <a:rPr lang="zh-CN" altLang="en-US" dirty="0"/>
            <a:t>，如 </a:t>
          </a:r>
          <a:r>
            <a:rPr lang="en-US" altLang="zh-CN" dirty="0"/>
            <a:t>HTML/JS/CSS</a:t>
          </a:r>
          <a:r>
            <a:rPr lang="zh-CN" altLang="en-US" dirty="0"/>
            <a:t> 语法</a:t>
          </a:r>
        </a:p>
      </dgm:t>
    </dgm:pt>
    <dgm:pt modelId="{8AEC3592-C01F-EC4F-8027-E023EC7532D0}" type="parTrans" cxnId="{76C9B928-8A3C-A64C-85CF-0D732D88700D}">
      <dgm:prSet/>
      <dgm:spPr/>
      <dgm:t>
        <a:bodyPr/>
        <a:lstStyle/>
        <a:p>
          <a:endParaRPr lang="zh-CN" altLang="en-US"/>
        </a:p>
      </dgm:t>
    </dgm:pt>
    <dgm:pt modelId="{C5DDE154-AED2-0F47-9D90-1FA60181C940}" type="sibTrans" cxnId="{76C9B928-8A3C-A64C-85CF-0D732D88700D}">
      <dgm:prSet/>
      <dgm:spPr/>
      <dgm:t>
        <a:bodyPr/>
        <a:lstStyle/>
        <a:p>
          <a:endParaRPr lang="zh-CN" altLang="en-US"/>
        </a:p>
      </dgm:t>
    </dgm:pt>
    <dgm:pt modelId="{E094B510-E397-EC45-9193-59F60B76D774}">
      <dgm:prSet phldrT="[文本]"/>
      <dgm:spPr/>
      <dgm:t>
        <a:bodyPr/>
        <a:lstStyle/>
        <a:p>
          <a:r>
            <a:rPr lang="zh-CN" altLang="en-US" dirty="0"/>
            <a:t>算法：解决问题的</a:t>
          </a:r>
          <a:r>
            <a:rPr lang="zh-CN" altLang="en-US" dirty="0">
              <a:solidFill>
                <a:schemeClr val="accent3"/>
              </a:solidFill>
            </a:rPr>
            <a:t>套路</a:t>
          </a:r>
          <a:r>
            <a:rPr lang="zh-CN" altLang="en-US" dirty="0"/>
            <a:t>，如定位、分解、攻克、联调</a:t>
          </a:r>
        </a:p>
      </dgm:t>
    </dgm:pt>
    <dgm:pt modelId="{657372B7-03B3-1E42-B440-2CC13E86C265}" type="parTrans" cxnId="{2292A791-6775-D049-BB9B-ABA9F913FE83}">
      <dgm:prSet/>
      <dgm:spPr/>
      <dgm:t>
        <a:bodyPr/>
        <a:lstStyle/>
        <a:p>
          <a:endParaRPr lang="zh-CN" altLang="en-US"/>
        </a:p>
      </dgm:t>
    </dgm:pt>
    <dgm:pt modelId="{0C34CC75-343A-3946-A772-6B1309E74E39}" type="sibTrans" cxnId="{2292A791-6775-D049-BB9B-ABA9F913FE83}">
      <dgm:prSet/>
      <dgm:spPr/>
      <dgm:t>
        <a:bodyPr/>
        <a:lstStyle/>
        <a:p>
          <a:endParaRPr lang="zh-CN" altLang="en-US"/>
        </a:p>
      </dgm:t>
    </dgm:pt>
    <dgm:pt modelId="{52329C73-6F50-BA4B-9A52-E201F7AEE36E}">
      <dgm:prSet phldrT="[文本]"/>
      <dgm:spPr/>
      <dgm:t>
        <a:bodyPr/>
        <a:lstStyle/>
        <a:p>
          <a:r>
            <a:rPr lang="zh-CN" altLang="en-US" dirty="0"/>
            <a:t>共享同</a:t>
          </a:r>
          <a:r>
            <a:rPr lang="zh-CN" altLang="en-US"/>
            <a:t>一套</a:t>
          </a:r>
          <a:r>
            <a:rPr lang="zh-CN" altLang="en-US">
              <a:solidFill>
                <a:schemeClr val="accent3"/>
              </a:solidFill>
            </a:rPr>
            <a:t>思维模型</a:t>
          </a:r>
          <a:endParaRPr lang="zh-CN" altLang="en-US" dirty="0">
            <a:solidFill>
              <a:schemeClr val="accent3"/>
            </a:solidFill>
          </a:endParaRPr>
        </a:p>
      </dgm:t>
    </dgm:pt>
    <dgm:pt modelId="{B7D159AE-D7EC-D049-989D-CD396A1A2B15}" type="parTrans" cxnId="{726F7546-48DF-ED46-8C50-DEAD36FD457E}">
      <dgm:prSet/>
      <dgm:spPr/>
      <dgm:t>
        <a:bodyPr/>
        <a:lstStyle/>
        <a:p>
          <a:endParaRPr lang="zh-CN" altLang="en-US"/>
        </a:p>
      </dgm:t>
    </dgm:pt>
    <dgm:pt modelId="{AE127D11-8C00-4143-9EE2-55BCEA0E8838}" type="sibTrans" cxnId="{726F7546-48DF-ED46-8C50-DEAD36FD457E}">
      <dgm:prSet/>
      <dgm:spPr/>
      <dgm:t>
        <a:bodyPr/>
        <a:lstStyle/>
        <a:p>
          <a:endParaRPr lang="zh-CN" altLang="en-US"/>
        </a:p>
      </dgm:t>
    </dgm:pt>
    <dgm:pt modelId="{F6111956-49E1-7345-80D3-F9F5B5E1C675}">
      <dgm:prSet phldrT="[文本]"/>
      <dgm:spPr/>
      <dgm:t>
        <a:bodyPr/>
        <a:lstStyle/>
        <a:p>
          <a:r>
            <a:rPr lang="zh-CN" altLang="en-US" dirty="0"/>
            <a:t>类比程序员的心智模型</a:t>
          </a:r>
        </a:p>
      </dgm:t>
    </dgm:pt>
    <dgm:pt modelId="{6F16CFDF-7D72-3A44-9F49-F6B78D01FBB8}" type="parTrans" cxnId="{378CD810-FABF-874B-B7ED-E5D6B5A93044}">
      <dgm:prSet/>
      <dgm:spPr/>
      <dgm:t>
        <a:bodyPr/>
        <a:lstStyle/>
        <a:p>
          <a:endParaRPr lang="zh-CN" altLang="en-US"/>
        </a:p>
      </dgm:t>
    </dgm:pt>
    <dgm:pt modelId="{C49CF611-E461-C44B-A43E-7784BB4AA876}" type="sibTrans" cxnId="{378CD810-FABF-874B-B7ED-E5D6B5A93044}">
      <dgm:prSet/>
      <dgm:spPr/>
      <dgm:t>
        <a:bodyPr/>
        <a:lstStyle/>
        <a:p>
          <a:endParaRPr lang="zh-CN" altLang="en-US"/>
        </a:p>
      </dgm:t>
    </dgm:pt>
    <dgm:pt modelId="{DD6AB086-2434-7F43-928D-07B6E2B8DBB6}">
      <dgm:prSet phldrT="[文本]"/>
      <dgm:spPr/>
      <dgm:t>
        <a:bodyPr/>
        <a:lstStyle/>
        <a:p>
          <a:r>
            <a:rPr lang="zh-CN" altLang="en-US" dirty="0"/>
            <a:t>古人云：</a:t>
          </a:r>
          <a:r>
            <a:rPr lang="zh-CN" altLang="en-US" dirty="0">
              <a:solidFill>
                <a:schemeClr val="accent3"/>
              </a:solidFill>
            </a:rPr>
            <a:t>一法通而万法通</a:t>
          </a:r>
        </a:p>
      </dgm:t>
    </dgm:pt>
    <dgm:pt modelId="{86FD148C-E3DB-EE44-89CC-692B27DBDBB6}" type="parTrans" cxnId="{EDF6B4FC-B45F-8C43-89F8-9BD1B42FC1DD}">
      <dgm:prSet/>
      <dgm:spPr/>
      <dgm:t>
        <a:bodyPr/>
        <a:lstStyle/>
        <a:p>
          <a:endParaRPr lang="zh-CN" altLang="en-US"/>
        </a:p>
      </dgm:t>
    </dgm:pt>
    <dgm:pt modelId="{1FC70AB9-B002-B34F-B117-4CB176CCFA66}" type="sibTrans" cxnId="{EDF6B4FC-B45F-8C43-89F8-9BD1B42FC1DD}">
      <dgm:prSet/>
      <dgm:spPr/>
      <dgm:t>
        <a:bodyPr/>
        <a:lstStyle/>
        <a:p>
          <a:endParaRPr lang="zh-CN" altLang="en-US"/>
        </a:p>
      </dgm:t>
    </dgm:pt>
    <dgm:pt modelId="{CC0EB948-E968-C249-B959-21C6E535D03E}">
      <dgm:prSet phldrT="[文本]"/>
      <dgm:spPr/>
      <dgm:t>
        <a:bodyPr/>
        <a:lstStyle/>
        <a:p>
          <a:r>
            <a:rPr lang="zh-CN" altLang="en-US" dirty="0"/>
            <a:t>经验可以</a:t>
          </a:r>
          <a:r>
            <a:rPr lang="zh-CN" altLang="en-US" dirty="0">
              <a:solidFill>
                <a:schemeClr val="accent3"/>
              </a:solidFill>
            </a:rPr>
            <a:t>跨领域</a:t>
          </a:r>
          <a:r>
            <a:rPr lang="zh-CN" altLang="en-US" dirty="0"/>
            <a:t>复用，更何况是子领域</a:t>
          </a:r>
        </a:p>
      </dgm:t>
    </dgm:pt>
    <dgm:pt modelId="{2532EDF5-F477-D84A-A762-94D368E47344}" type="parTrans" cxnId="{105E0C0F-2B9F-8D41-A238-FF8D84D8DC8F}">
      <dgm:prSet/>
      <dgm:spPr/>
      <dgm:t>
        <a:bodyPr/>
        <a:lstStyle/>
        <a:p>
          <a:endParaRPr lang="zh-CN" altLang="en-US"/>
        </a:p>
      </dgm:t>
    </dgm:pt>
    <dgm:pt modelId="{EB543225-2508-A54E-9E0C-5F42307AB835}" type="sibTrans" cxnId="{105E0C0F-2B9F-8D41-A238-FF8D84D8DC8F}">
      <dgm:prSet/>
      <dgm:spPr/>
      <dgm:t>
        <a:bodyPr/>
        <a:lstStyle/>
        <a:p>
          <a:endParaRPr lang="zh-CN" altLang="en-US"/>
        </a:p>
      </dgm:t>
    </dgm:pt>
    <dgm:pt modelId="{54C970C0-474F-A14B-B096-AE4EB4388FCC}">
      <dgm:prSet phldrT="[文本]"/>
      <dgm:spPr/>
      <dgm:t>
        <a:bodyPr/>
        <a:lstStyle/>
        <a:p>
          <a:r>
            <a:rPr lang="zh-CN" altLang="en-US" dirty="0"/>
            <a:t>意识：对现实世界的</a:t>
          </a:r>
          <a:r>
            <a:rPr lang="zh-CN" altLang="en-US" dirty="0">
              <a:solidFill>
                <a:schemeClr val="accent3"/>
              </a:solidFill>
            </a:rPr>
            <a:t>深刻理解</a:t>
          </a:r>
          <a:r>
            <a:rPr lang="zh-CN" altLang="en-US" dirty="0"/>
            <a:t>，以及由此衍生出的</a:t>
          </a:r>
          <a:r>
            <a:rPr lang="zh-CN" altLang="en-US" dirty="0">
              <a:solidFill>
                <a:schemeClr val="accent3"/>
              </a:solidFill>
            </a:rPr>
            <a:t>直觉</a:t>
          </a:r>
        </a:p>
      </dgm:t>
    </dgm:pt>
    <dgm:pt modelId="{00BDEB34-DAF4-AB4F-8309-E2C2B3C6B45A}" type="parTrans" cxnId="{8D5D3AC2-D2DE-7C4E-9EFA-5BA039AB7B52}">
      <dgm:prSet/>
      <dgm:spPr/>
      <dgm:t>
        <a:bodyPr/>
        <a:lstStyle/>
        <a:p>
          <a:endParaRPr lang="zh-CN" altLang="en-US"/>
        </a:p>
      </dgm:t>
    </dgm:pt>
    <dgm:pt modelId="{FEB55324-2551-EA4C-A45D-68C5E6611D8C}" type="sibTrans" cxnId="{8D5D3AC2-D2DE-7C4E-9EFA-5BA039AB7B52}">
      <dgm:prSet/>
      <dgm:spPr/>
      <dgm:t>
        <a:bodyPr/>
        <a:lstStyle/>
        <a:p>
          <a:endParaRPr lang="zh-CN" altLang="en-US"/>
        </a:p>
      </dgm:t>
    </dgm:pt>
    <dgm:pt modelId="{6B4CDDC9-C474-6E47-9D62-049A9CC47755}">
      <dgm:prSet phldrT="[文本]"/>
      <dgm:spPr/>
      <dgm:t>
        <a:bodyPr/>
        <a:lstStyle/>
        <a:p>
          <a:r>
            <a:rPr lang="zh-CN" altLang="en-US" dirty="0"/>
            <a:t>为现有程序员扩展技术栈，才是最经济的</a:t>
          </a:r>
        </a:p>
      </dgm:t>
    </dgm:pt>
    <dgm:pt modelId="{36B37F1A-9738-0344-8DFB-C147C372754F}" type="parTrans" cxnId="{5D1B7CB2-D532-3D4D-B24E-1A7634133EA9}">
      <dgm:prSet/>
      <dgm:spPr/>
      <dgm:t>
        <a:bodyPr/>
        <a:lstStyle/>
        <a:p>
          <a:endParaRPr lang="zh-CN" altLang="en-US"/>
        </a:p>
      </dgm:t>
    </dgm:pt>
    <dgm:pt modelId="{DFC267F2-6B4B-6B48-9D31-CFC5160BBFDD}" type="sibTrans" cxnId="{5D1B7CB2-D532-3D4D-B24E-1A7634133EA9}">
      <dgm:prSet/>
      <dgm:spPr/>
      <dgm:t>
        <a:bodyPr/>
        <a:lstStyle/>
        <a:p>
          <a:endParaRPr lang="zh-CN" altLang="en-US"/>
        </a:p>
      </dgm:t>
    </dgm:pt>
    <dgm:pt modelId="{4E2EFF54-F258-A747-8781-42F4D0A3EF66}" type="pres">
      <dgm:prSet presAssocID="{28828326-E7B8-6D46-9B31-D12205C64204}" presName="linear" presStyleCnt="0">
        <dgm:presLayoutVars>
          <dgm:animLvl val="lvl"/>
          <dgm:resizeHandles val="exact"/>
        </dgm:presLayoutVars>
      </dgm:prSet>
      <dgm:spPr/>
    </dgm:pt>
    <dgm:pt modelId="{879101ED-1DBE-CA42-9CD8-853AF38B1BBC}" type="pres">
      <dgm:prSet presAssocID="{9AC75C1E-75E0-6748-B009-89AE7B4D526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0EA6BC6-2A68-F94D-88D1-8819016E3AA6}" type="pres">
      <dgm:prSet presAssocID="{9AC75C1E-75E0-6748-B009-89AE7B4D526B}" presName="childText" presStyleLbl="revTx" presStyleIdx="0" presStyleCnt="2">
        <dgm:presLayoutVars>
          <dgm:bulletEnabled val="1"/>
        </dgm:presLayoutVars>
      </dgm:prSet>
      <dgm:spPr/>
    </dgm:pt>
    <dgm:pt modelId="{22D84C23-07FD-AF47-8234-56951F5E556D}" type="pres">
      <dgm:prSet presAssocID="{F6111956-49E1-7345-80D3-F9F5B5E1C67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78B0A1D-9100-504D-BDEB-7A2FA281B31B}" type="pres">
      <dgm:prSet presAssocID="{F6111956-49E1-7345-80D3-F9F5B5E1C675}" presName="childText" presStyleLbl="revTx" presStyleIdx="1" presStyleCnt="2">
        <dgm:presLayoutVars>
          <dgm:bulletEnabled val="1"/>
        </dgm:presLayoutVars>
      </dgm:prSet>
      <dgm:spPr/>
    </dgm:pt>
    <dgm:pt modelId="{D6373319-2076-9148-A930-4E2C52A5D114}" type="pres">
      <dgm:prSet presAssocID="{6B4CDDC9-C474-6E47-9D62-049A9CC4775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3F7660B-0A6B-8E47-B8C1-2309487ECFD9}" type="presOf" srcId="{E094B510-E397-EC45-9193-59F60B76D774}" destId="{378B0A1D-9100-504D-BDEB-7A2FA281B31B}" srcOrd="0" destOrd="1" presId="urn:microsoft.com/office/officeart/2005/8/layout/vList2"/>
    <dgm:cxn modelId="{105E0C0F-2B9F-8D41-A238-FF8D84D8DC8F}" srcId="{9AC75C1E-75E0-6748-B009-89AE7B4D526B}" destId="{CC0EB948-E968-C249-B959-21C6E535D03E}" srcOrd="2" destOrd="0" parTransId="{2532EDF5-F477-D84A-A762-94D368E47344}" sibTransId="{EB543225-2508-A54E-9E0C-5F42307AB835}"/>
    <dgm:cxn modelId="{378CD810-FABF-874B-B7ED-E5D6B5A93044}" srcId="{28828326-E7B8-6D46-9B31-D12205C64204}" destId="{F6111956-49E1-7345-80D3-F9F5B5E1C675}" srcOrd="1" destOrd="0" parTransId="{6F16CFDF-7D72-3A44-9F49-F6B78D01FBB8}" sibTransId="{C49CF611-E461-C44B-A43E-7784BB4AA876}"/>
    <dgm:cxn modelId="{76C9B928-8A3C-A64C-85CF-0D732D88700D}" srcId="{F6111956-49E1-7345-80D3-F9F5B5E1C675}" destId="{3E185086-881D-A845-9690-FD461C6BC4B5}" srcOrd="0" destOrd="0" parTransId="{8AEC3592-C01F-EC4F-8027-E023EC7532D0}" sibTransId="{C5DDE154-AED2-0F47-9D90-1FA60181C940}"/>
    <dgm:cxn modelId="{22F7593A-2ED8-9D47-9462-EF35F12F16E3}" type="presOf" srcId="{F6111956-49E1-7345-80D3-F9F5B5E1C675}" destId="{22D84C23-07FD-AF47-8234-56951F5E556D}" srcOrd="0" destOrd="0" presId="urn:microsoft.com/office/officeart/2005/8/layout/vList2"/>
    <dgm:cxn modelId="{F1181E44-DEA5-9D43-99F7-7A0FD5F3241E}" type="presOf" srcId="{54C970C0-474F-A14B-B096-AE4EB4388FCC}" destId="{378B0A1D-9100-504D-BDEB-7A2FA281B31B}" srcOrd="0" destOrd="2" presId="urn:microsoft.com/office/officeart/2005/8/layout/vList2"/>
    <dgm:cxn modelId="{726F7546-48DF-ED46-8C50-DEAD36FD457E}" srcId="{9AC75C1E-75E0-6748-B009-89AE7B4D526B}" destId="{52329C73-6F50-BA4B-9A52-E201F7AEE36E}" srcOrd="1" destOrd="0" parTransId="{B7D159AE-D7EC-D049-989D-CD396A1A2B15}" sibTransId="{AE127D11-8C00-4143-9EE2-55BCEA0E8838}"/>
    <dgm:cxn modelId="{4C5E4156-4636-8B47-B90E-C5957E54B90E}" type="presOf" srcId="{3E185086-881D-A845-9690-FD461C6BC4B5}" destId="{378B0A1D-9100-504D-BDEB-7A2FA281B31B}" srcOrd="0" destOrd="0" presId="urn:microsoft.com/office/officeart/2005/8/layout/vList2"/>
    <dgm:cxn modelId="{64E2415F-FA61-9246-8DA4-A1B1B839D599}" type="presOf" srcId="{28828326-E7B8-6D46-9B31-D12205C64204}" destId="{4E2EFF54-F258-A747-8781-42F4D0A3EF66}" srcOrd="0" destOrd="0" presId="urn:microsoft.com/office/officeart/2005/8/layout/vList2"/>
    <dgm:cxn modelId="{96607C88-0872-9043-B539-AF0FEC241498}" type="presOf" srcId="{9AC75C1E-75E0-6748-B009-89AE7B4D526B}" destId="{879101ED-1DBE-CA42-9CD8-853AF38B1BBC}" srcOrd="0" destOrd="0" presId="urn:microsoft.com/office/officeart/2005/8/layout/vList2"/>
    <dgm:cxn modelId="{2292A791-6775-D049-BB9B-ABA9F913FE83}" srcId="{F6111956-49E1-7345-80D3-F9F5B5E1C675}" destId="{E094B510-E397-EC45-9193-59F60B76D774}" srcOrd="1" destOrd="0" parTransId="{657372B7-03B3-1E42-B440-2CC13E86C265}" sibTransId="{0C34CC75-343A-3946-A772-6B1309E74E39}"/>
    <dgm:cxn modelId="{A7215D94-98A0-D643-8B17-D033817BD150}" type="presOf" srcId="{52329C73-6F50-BA4B-9A52-E201F7AEE36E}" destId="{80EA6BC6-2A68-F94D-88D1-8819016E3AA6}" srcOrd="0" destOrd="1" presId="urn:microsoft.com/office/officeart/2005/8/layout/vList2"/>
    <dgm:cxn modelId="{DFEE7C9B-B25C-A34D-8275-3689BC529ADC}" type="presOf" srcId="{CA20E418-E995-794E-903C-EFE72D526C50}" destId="{80EA6BC6-2A68-F94D-88D1-8819016E3AA6}" srcOrd="0" destOrd="0" presId="urn:microsoft.com/office/officeart/2005/8/layout/vList2"/>
    <dgm:cxn modelId="{506D9CAD-3149-2549-BC29-A7232EB31E0D}" srcId="{28828326-E7B8-6D46-9B31-D12205C64204}" destId="{9AC75C1E-75E0-6748-B009-89AE7B4D526B}" srcOrd="0" destOrd="0" parTransId="{D97031B2-8122-5146-A09A-1A21D91451E2}" sibTransId="{88A92EEA-ACED-4F41-B1E5-443D51BB1CBF}"/>
    <dgm:cxn modelId="{5D1B7CB2-D532-3D4D-B24E-1A7634133EA9}" srcId="{28828326-E7B8-6D46-9B31-D12205C64204}" destId="{6B4CDDC9-C474-6E47-9D62-049A9CC47755}" srcOrd="2" destOrd="0" parTransId="{36B37F1A-9738-0344-8DFB-C147C372754F}" sibTransId="{DFC267F2-6B4B-6B48-9D31-CFC5160BBFDD}"/>
    <dgm:cxn modelId="{8D5D3AC2-D2DE-7C4E-9EFA-5BA039AB7B52}" srcId="{F6111956-49E1-7345-80D3-F9F5B5E1C675}" destId="{54C970C0-474F-A14B-B096-AE4EB4388FCC}" srcOrd="2" destOrd="0" parTransId="{00BDEB34-DAF4-AB4F-8309-E2C2B3C6B45A}" sibTransId="{FEB55324-2551-EA4C-A45D-68C5E6611D8C}"/>
    <dgm:cxn modelId="{BB2FA4C5-2EEB-6745-9059-674E4595C0E1}" type="presOf" srcId="{CC0EB948-E968-C249-B959-21C6E535D03E}" destId="{80EA6BC6-2A68-F94D-88D1-8819016E3AA6}" srcOrd="0" destOrd="2" presId="urn:microsoft.com/office/officeart/2005/8/layout/vList2"/>
    <dgm:cxn modelId="{31938DE2-C33E-6F4B-825C-7FEE1BB74879}" srcId="{9AC75C1E-75E0-6748-B009-89AE7B4D526B}" destId="{CA20E418-E995-794E-903C-EFE72D526C50}" srcOrd="0" destOrd="0" parTransId="{74B6A79A-6523-364F-B2FA-94F0D26D4A6F}" sibTransId="{1F4852D4-25C2-D445-A776-5BE8042EC8ED}"/>
    <dgm:cxn modelId="{8C1D65FB-645D-9444-92F6-03EE0989AF5E}" type="presOf" srcId="{DD6AB086-2434-7F43-928D-07B6E2B8DBB6}" destId="{80EA6BC6-2A68-F94D-88D1-8819016E3AA6}" srcOrd="0" destOrd="3" presId="urn:microsoft.com/office/officeart/2005/8/layout/vList2"/>
    <dgm:cxn modelId="{EDF6B4FC-B45F-8C43-89F8-9BD1B42FC1DD}" srcId="{9AC75C1E-75E0-6748-B009-89AE7B4D526B}" destId="{DD6AB086-2434-7F43-928D-07B6E2B8DBB6}" srcOrd="3" destOrd="0" parTransId="{86FD148C-E3DB-EE44-89CC-692B27DBDBB6}" sibTransId="{1FC70AB9-B002-B34F-B117-4CB176CCFA66}"/>
    <dgm:cxn modelId="{BA1B4CFD-5C36-2C4D-B27B-FCA835438282}" type="presOf" srcId="{6B4CDDC9-C474-6E47-9D62-049A9CC47755}" destId="{D6373319-2076-9148-A930-4E2C52A5D114}" srcOrd="0" destOrd="0" presId="urn:microsoft.com/office/officeart/2005/8/layout/vList2"/>
    <dgm:cxn modelId="{46F8E8D8-A984-C047-9219-CFEC6C6A30EC}" type="presParOf" srcId="{4E2EFF54-F258-A747-8781-42F4D0A3EF66}" destId="{879101ED-1DBE-CA42-9CD8-853AF38B1BBC}" srcOrd="0" destOrd="0" presId="urn:microsoft.com/office/officeart/2005/8/layout/vList2"/>
    <dgm:cxn modelId="{8990F905-82F9-5C44-8265-C4D4E5A18C03}" type="presParOf" srcId="{4E2EFF54-F258-A747-8781-42F4D0A3EF66}" destId="{80EA6BC6-2A68-F94D-88D1-8819016E3AA6}" srcOrd="1" destOrd="0" presId="urn:microsoft.com/office/officeart/2005/8/layout/vList2"/>
    <dgm:cxn modelId="{A66B7119-04A1-F746-A240-C976CCF07615}" type="presParOf" srcId="{4E2EFF54-F258-A747-8781-42F4D0A3EF66}" destId="{22D84C23-07FD-AF47-8234-56951F5E556D}" srcOrd="2" destOrd="0" presId="urn:microsoft.com/office/officeart/2005/8/layout/vList2"/>
    <dgm:cxn modelId="{9C07B28D-8856-2248-B8AF-06D7597DEDE6}" type="presParOf" srcId="{4E2EFF54-F258-A747-8781-42F4D0A3EF66}" destId="{378B0A1D-9100-504D-BDEB-7A2FA281B31B}" srcOrd="3" destOrd="0" presId="urn:microsoft.com/office/officeart/2005/8/layout/vList2"/>
    <dgm:cxn modelId="{D6E0EE1B-E8F5-AB44-BFE3-8B9A037AC6E9}" type="presParOf" srcId="{4E2EFF54-F258-A747-8781-42F4D0A3EF66}" destId="{D6373319-2076-9148-A930-4E2C52A5D11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DE6F229-66CE-7140-A573-9AE12DF45AB0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B3B31DA4-2F0A-3243-8404-4B159300E31F}">
      <dgm:prSet phldrT="[文本]"/>
      <dgm:spPr/>
      <dgm:t>
        <a:bodyPr/>
        <a:lstStyle/>
        <a:p>
          <a:r>
            <a:rPr lang="zh-CN" altLang="en-US" dirty="0"/>
            <a:t>一点培训经费</a:t>
          </a:r>
        </a:p>
      </dgm:t>
    </dgm:pt>
    <dgm:pt modelId="{A96425A0-0339-9445-8FCC-BB14C0023929}" type="parTrans" cxnId="{E34B30DD-29D3-BF49-8D09-679682C92FB4}">
      <dgm:prSet/>
      <dgm:spPr/>
      <dgm:t>
        <a:bodyPr/>
        <a:lstStyle/>
        <a:p>
          <a:endParaRPr lang="zh-CN" altLang="en-US"/>
        </a:p>
      </dgm:t>
    </dgm:pt>
    <dgm:pt modelId="{96829A53-7088-FC4E-B1FB-46AB75AE2900}" type="sibTrans" cxnId="{E34B30DD-29D3-BF49-8D09-679682C92FB4}">
      <dgm:prSet/>
      <dgm:spPr/>
      <dgm:t>
        <a:bodyPr/>
        <a:lstStyle/>
        <a:p>
          <a:endParaRPr lang="zh-CN" altLang="en-US"/>
        </a:p>
      </dgm:t>
    </dgm:pt>
    <dgm:pt modelId="{8510E3EF-3885-B14B-9F58-D051E8B134F2}">
      <dgm:prSet phldrT="[文本]"/>
      <dgm:spPr/>
      <dgm:t>
        <a:bodyPr/>
        <a:lstStyle/>
        <a:p>
          <a:r>
            <a:rPr lang="zh-CN" altLang="en-US" dirty="0"/>
            <a:t>一些时间</a:t>
          </a:r>
        </a:p>
      </dgm:t>
    </dgm:pt>
    <dgm:pt modelId="{5051AEBC-D2CD-2E4C-A7A9-5B8E3673BEAE}" type="parTrans" cxnId="{E1D6C443-F6A5-764F-A664-C3A63F560F03}">
      <dgm:prSet/>
      <dgm:spPr/>
      <dgm:t>
        <a:bodyPr/>
        <a:lstStyle/>
        <a:p>
          <a:endParaRPr lang="zh-CN" altLang="en-US"/>
        </a:p>
      </dgm:t>
    </dgm:pt>
    <dgm:pt modelId="{5DF92044-8991-C94C-8B8C-B9599B8DA522}" type="sibTrans" cxnId="{E1D6C443-F6A5-764F-A664-C3A63F560F03}">
      <dgm:prSet/>
      <dgm:spPr/>
      <dgm:t>
        <a:bodyPr/>
        <a:lstStyle/>
        <a:p>
          <a:endParaRPr lang="zh-CN" altLang="en-US"/>
        </a:p>
      </dgm:t>
    </dgm:pt>
    <dgm:pt modelId="{CFF564C8-1A67-034C-84B1-8AAA655FDE19}">
      <dgm:prSet phldrT="[文本]"/>
      <dgm:spPr/>
      <dgm:t>
        <a:bodyPr/>
        <a:lstStyle/>
        <a:p>
          <a:r>
            <a:rPr lang="zh-CN" altLang="en-US" dirty="0"/>
            <a:t>一周的响应降速</a:t>
          </a:r>
        </a:p>
      </dgm:t>
    </dgm:pt>
    <dgm:pt modelId="{7A0928E3-B400-6044-B2D2-D70E7878D8A8}" type="parTrans" cxnId="{8A0B23CC-5F34-F541-83E0-85F14FC08E9C}">
      <dgm:prSet/>
      <dgm:spPr/>
      <dgm:t>
        <a:bodyPr/>
        <a:lstStyle/>
        <a:p>
          <a:endParaRPr lang="zh-CN" altLang="en-US"/>
        </a:p>
      </dgm:t>
    </dgm:pt>
    <dgm:pt modelId="{4A481131-C6B6-574B-AE95-4AD6D91003A6}" type="sibTrans" cxnId="{8A0B23CC-5F34-F541-83E0-85F14FC08E9C}">
      <dgm:prSet/>
      <dgm:spPr/>
      <dgm:t>
        <a:bodyPr/>
        <a:lstStyle/>
        <a:p>
          <a:endParaRPr lang="zh-CN" altLang="en-US"/>
        </a:p>
      </dgm:t>
    </dgm:pt>
    <dgm:pt modelId="{E6BE8690-06A0-E14E-9CDE-2B81055AE5DC}">
      <dgm:prSet phldrT="[文本]"/>
      <dgm:spPr/>
      <dgm:t>
        <a:bodyPr/>
        <a:lstStyle/>
        <a:p>
          <a:r>
            <a:rPr lang="zh-CN" altLang="en-US" dirty="0"/>
            <a:t>一些耐心</a:t>
          </a:r>
        </a:p>
      </dgm:t>
    </dgm:pt>
    <dgm:pt modelId="{6CBF39E8-0D94-B041-8F9D-C9BEFAD408D7}" type="parTrans" cxnId="{5018E853-FC87-7048-A315-D380FA5E0737}">
      <dgm:prSet/>
      <dgm:spPr/>
      <dgm:t>
        <a:bodyPr/>
        <a:lstStyle/>
        <a:p>
          <a:endParaRPr lang="zh-CN" altLang="en-US"/>
        </a:p>
      </dgm:t>
    </dgm:pt>
    <dgm:pt modelId="{5718F571-32CD-AA4B-B03F-523232EBBCD6}" type="sibTrans" cxnId="{5018E853-FC87-7048-A315-D380FA5E0737}">
      <dgm:prSet/>
      <dgm:spPr/>
      <dgm:t>
        <a:bodyPr/>
        <a:lstStyle/>
        <a:p>
          <a:endParaRPr lang="zh-CN" altLang="en-US"/>
        </a:p>
      </dgm:t>
    </dgm:pt>
    <dgm:pt modelId="{6EDDDDFF-0491-284A-A8AA-2B296DCADBFE}">
      <dgm:prSet phldrT="[文本]"/>
      <dgm:spPr/>
      <dgm:t>
        <a:bodyPr/>
        <a:lstStyle/>
        <a:p>
          <a:r>
            <a:rPr lang="zh-CN" altLang="en-US" dirty="0"/>
            <a:t>来物色</a:t>
          </a:r>
          <a:r>
            <a:rPr lang="zh-CN" altLang="en-US" dirty="0">
              <a:solidFill>
                <a:schemeClr val="accent3"/>
              </a:solidFill>
            </a:rPr>
            <a:t>愿意学习</a:t>
          </a:r>
          <a:r>
            <a:rPr lang="zh-CN" altLang="en-US" dirty="0"/>
            <a:t>的人选</a:t>
          </a:r>
        </a:p>
      </dgm:t>
    </dgm:pt>
    <dgm:pt modelId="{27FA31E1-8842-8D48-B20F-9B7284D7F9E2}" type="parTrans" cxnId="{860C0046-2770-404E-8BCE-A3B13197EE25}">
      <dgm:prSet/>
      <dgm:spPr/>
      <dgm:t>
        <a:bodyPr/>
        <a:lstStyle/>
        <a:p>
          <a:endParaRPr lang="zh-CN" altLang="en-US"/>
        </a:p>
      </dgm:t>
    </dgm:pt>
    <dgm:pt modelId="{19556D56-E320-D942-A995-52A7C42533A0}" type="sibTrans" cxnId="{860C0046-2770-404E-8BCE-A3B13197EE25}">
      <dgm:prSet/>
      <dgm:spPr/>
      <dgm:t>
        <a:bodyPr/>
        <a:lstStyle/>
        <a:p>
          <a:endParaRPr lang="zh-CN" altLang="en-US"/>
        </a:p>
      </dgm:t>
    </dgm:pt>
    <dgm:pt modelId="{23C342BC-34ED-584C-A369-A48CBD344768}">
      <dgm:prSet phldrT="[文本]"/>
      <dgm:spPr/>
      <dgm:t>
        <a:bodyPr/>
        <a:lstStyle/>
        <a:p>
          <a:r>
            <a:rPr lang="zh-CN" altLang="en-US" dirty="0"/>
            <a:t>他需要</a:t>
          </a:r>
          <a:r>
            <a:rPr lang="zh-CN" altLang="en-US" dirty="0">
              <a:solidFill>
                <a:schemeClr val="accent3"/>
              </a:solidFill>
            </a:rPr>
            <a:t>边学边用</a:t>
          </a:r>
          <a:r>
            <a:rPr lang="zh-CN" altLang="en-US" dirty="0"/>
            <a:t>，进行探索</a:t>
          </a:r>
        </a:p>
      </dgm:t>
    </dgm:pt>
    <dgm:pt modelId="{A657A6A4-57B7-EB44-ACEC-A561C92C3D8F}" type="parTrans" cxnId="{79F0D6E6-721E-8D47-B57C-B279FDBF2A3A}">
      <dgm:prSet/>
      <dgm:spPr/>
      <dgm:t>
        <a:bodyPr/>
        <a:lstStyle/>
        <a:p>
          <a:endParaRPr lang="zh-CN" altLang="en-US"/>
        </a:p>
      </dgm:t>
    </dgm:pt>
    <dgm:pt modelId="{831FFF7F-5605-2946-8C0F-A602968157F8}" type="sibTrans" cxnId="{79F0D6E6-721E-8D47-B57C-B279FDBF2A3A}">
      <dgm:prSet/>
      <dgm:spPr/>
      <dgm:t>
        <a:bodyPr/>
        <a:lstStyle/>
        <a:p>
          <a:endParaRPr lang="zh-CN" altLang="en-US"/>
        </a:p>
      </dgm:t>
    </dgm:pt>
    <dgm:pt modelId="{F5A43DD2-598E-E040-AA25-F5DA1903A2D1}">
      <dgm:prSet phldrT="[文本]"/>
      <dgm:spPr/>
      <dgm:t>
        <a:bodyPr/>
        <a:lstStyle/>
        <a:p>
          <a:r>
            <a:rPr lang="zh-CN" altLang="en-US" dirty="0"/>
            <a:t>等待他成熟，并</a:t>
          </a:r>
          <a:r>
            <a:rPr lang="zh-CN" altLang="en-US" dirty="0">
              <a:solidFill>
                <a:schemeClr val="accent3"/>
              </a:solidFill>
            </a:rPr>
            <a:t>围绕他</a:t>
          </a:r>
          <a:r>
            <a:rPr lang="zh-CN" altLang="en-US" dirty="0"/>
            <a:t>构建前端团队</a:t>
          </a:r>
        </a:p>
      </dgm:t>
    </dgm:pt>
    <dgm:pt modelId="{980368CF-AAE8-AE46-9EC4-1B74EC5E7F82}" type="parTrans" cxnId="{F971FB7A-F1C9-6840-AADD-1C5997297668}">
      <dgm:prSet/>
      <dgm:spPr/>
      <dgm:t>
        <a:bodyPr/>
        <a:lstStyle/>
        <a:p>
          <a:endParaRPr lang="zh-CN" altLang="en-US"/>
        </a:p>
      </dgm:t>
    </dgm:pt>
    <dgm:pt modelId="{48E8359A-062E-124C-84CD-9194B5F45770}" type="sibTrans" cxnId="{F971FB7A-F1C9-6840-AADD-1C5997297668}">
      <dgm:prSet/>
      <dgm:spPr/>
      <dgm:t>
        <a:bodyPr/>
        <a:lstStyle/>
        <a:p>
          <a:endParaRPr lang="zh-CN" altLang="en-US"/>
        </a:p>
      </dgm:t>
    </dgm:pt>
    <dgm:pt modelId="{DCEC33C6-6CE7-054A-A1CB-C2212BBFB43C}">
      <dgm:prSet phldrT="[文本]"/>
      <dgm:spPr/>
      <dgm:t>
        <a:bodyPr/>
        <a:lstStyle/>
        <a:p>
          <a:r>
            <a:rPr lang="zh-CN" altLang="en-US" dirty="0"/>
            <a:t>相对于招人、培养人、留人的成本，这只是小 </a:t>
          </a:r>
          <a:r>
            <a:rPr lang="en-US" altLang="zh-CN" dirty="0"/>
            <a:t>case</a:t>
          </a:r>
          <a:endParaRPr lang="zh-CN" altLang="en-US" dirty="0"/>
        </a:p>
      </dgm:t>
    </dgm:pt>
    <dgm:pt modelId="{8AECEE95-EA4C-DF49-AF2A-FFBADCF86D0B}" type="parTrans" cxnId="{BD8A4641-D205-2540-8635-E28A4F99220B}">
      <dgm:prSet/>
      <dgm:spPr/>
      <dgm:t>
        <a:bodyPr/>
        <a:lstStyle/>
        <a:p>
          <a:endParaRPr lang="zh-CN" altLang="en-US"/>
        </a:p>
      </dgm:t>
    </dgm:pt>
    <dgm:pt modelId="{C91A25B9-BAAF-A147-9758-CD8EE7D565EA}" type="sibTrans" cxnId="{BD8A4641-D205-2540-8635-E28A4F99220B}">
      <dgm:prSet/>
      <dgm:spPr/>
      <dgm:t>
        <a:bodyPr/>
        <a:lstStyle/>
        <a:p>
          <a:endParaRPr lang="zh-CN" altLang="en-US"/>
        </a:p>
      </dgm:t>
    </dgm:pt>
    <dgm:pt modelId="{DE4C4240-AEED-574B-B268-3D422BCACCB2}" type="pres">
      <dgm:prSet presAssocID="{EDE6F229-66CE-7140-A573-9AE12DF45AB0}" presName="linear" presStyleCnt="0">
        <dgm:presLayoutVars>
          <dgm:animLvl val="lvl"/>
          <dgm:resizeHandles val="exact"/>
        </dgm:presLayoutVars>
      </dgm:prSet>
      <dgm:spPr/>
    </dgm:pt>
    <dgm:pt modelId="{F6EF6CBF-D32D-C24D-B781-A7AD2367B96B}" type="pres">
      <dgm:prSet presAssocID="{8510E3EF-3885-B14B-9F58-D051E8B134F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7AE891C-D4F6-1440-801A-A75F5DC3F533}" type="pres">
      <dgm:prSet presAssocID="{8510E3EF-3885-B14B-9F58-D051E8B134F2}" presName="childText" presStyleLbl="revTx" presStyleIdx="0" presStyleCnt="4">
        <dgm:presLayoutVars>
          <dgm:bulletEnabled val="1"/>
        </dgm:presLayoutVars>
      </dgm:prSet>
      <dgm:spPr/>
    </dgm:pt>
    <dgm:pt modelId="{512B9BD2-A406-8248-97E6-0D3499ED838A}" type="pres">
      <dgm:prSet presAssocID="{B3B31DA4-2F0A-3243-8404-4B159300E31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D23C8CD-2E04-D345-8574-2D3D74BD5284}" type="pres">
      <dgm:prSet presAssocID="{B3B31DA4-2F0A-3243-8404-4B159300E31F}" presName="childText" presStyleLbl="revTx" presStyleIdx="1" presStyleCnt="4">
        <dgm:presLayoutVars>
          <dgm:bulletEnabled val="1"/>
        </dgm:presLayoutVars>
      </dgm:prSet>
      <dgm:spPr/>
    </dgm:pt>
    <dgm:pt modelId="{55017CC1-C08E-7247-9137-5B4B3CDA326B}" type="pres">
      <dgm:prSet presAssocID="{CFF564C8-1A67-034C-84B1-8AAA655FDE1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369786E-7612-794D-A3AB-6BEF1A6FB487}" type="pres">
      <dgm:prSet presAssocID="{CFF564C8-1A67-034C-84B1-8AAA655FDE19}" presName="childText" presStyleLbl="revTx" presStyleIdx="2" presStyleCnt="4">
        <dgm:presLayoutVars>
          <dgm:bulletEnabled val="1"/>
        </dgm:presLayoutVars>
      </dgm:prSet>
      <dgm:spPr/>
    </dgm:pt>
    <dgm:pt modelId="{3B2575B8-6DE3-A649-A390-9F27D7F3A3D9}" type="pres">
      <dgm:prSet presAssocID="{E6BE8690-06A0-E14E-9CDE-2B81055AE5D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781F850-98D2-AD41-8C69-FB677D6F27A2}" type="pres">
      <dgm:prSet presAssocID="{E6BE8690-06A0-E14E-9CDE-2B81055AE5DC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6DE74713-468C-8C47-9B3E-9EE9975FB88A}" type="presOf" srcId="{EDE6F229-66CE-7140-A573-9AE12DF45AB0}" destId="{DE4C4240-AEED-574B-B268-3D422BCACCB2}" srcOrd="0" destOrd="0" presId="urn:microsoft.com/office/officeart/2005/8/layout/vList2"/>
    <dgm:cxn modelId="{CAC94014-1132-FA43-8151-9E1511BFC374}" type="presOf" srcId="{CFF564C8-1A67-034C-84B1-8AAA655FDE19}" destId="{55017CC1-C08E-7247-9137-5B4B3CDA326B}" srcOrd="0" destOrd="0" presId="urn:microsoft.com/office/officeart/2005/8/layout/vList2"/>
    <dgm:cxn modelId="{3A38CA3A-A861-2C4E-B4D2-1F1974CF35C4}" type="presOf" srcId="{B3B31DA4-2F0A-3243-8404-4B159300E31F}" destId="{512B9BD2-A406-8248-97E6-0D3499ED838A}" srcOrd="0" destOrd="0" presId="urn:microsoft.com/office/officeart/2005/8/layout/vList2"/>
    <dgm:cxn modelId="{BD8A4641-D205-2540-8635-E28A4F99220B}" srcId="{B3B31DA4-2F0A-3243-8404-4B159300E31F}" destId="{DCEC33C6-6CE7-054A-A1CB-C2212BBFB43C}" srcOrd="0" destOrd="0" parTransId="{8AECEE95-EA4C-DF49-AF2A-FFBADCF86D0B}" sibTransId="{C91A25B9-BAAF-A147-9758-CD8EE7D565EA}"/>
    <dgm:cxn modelId="{E1D6C443-F6A5-764F-A664-C3A63F560F03}" srcId="{EDE6F229-66CE-7140-A573-9AE12DF45AB0}" destId="{8510E3EF-3885-B14B-9F58-D051E8B134F2}" srcOrd="0" destOrd="0" parTransId="{5051AEBC-D2CD-2E4C-A7A9-5B8E3673BEAE}" sibTransId="{5DF92044-8991-C94C-8B8C-B9599B8DA522}"/>
    <dgm:cxn modelId="{860C0046-2770-404E-8BCE-A3B13197EE25}" srcId="{8510E3EF-3885-B14B-9F58-D051E8B134F2}" destId="{6EDDDDFF-0491-284A-A8AA-2B296DCADBFE}" srcOrd="0" destOrd="0" parTransId="{27FA31E1-8842-8D48-B20F-9B7284D7F9E2}" sibTransId="{19556D56-E320-D942-A995-52A7C42533A0}"/>
    <dgm:cxn modelId="{5018E853-FC87-7048-A315-D380FA5E0737}" srcId="{EDE6F229-66CE-7140-A573-9AE12DF45AB0}" destId="{E6BE8690-06A0-E14E-9CDE-2B81055AE5DC}" srcOrd="3" destOrd="0" parTransId="{6CBF39E8-0D94-B041-8F9D-C9BEFAD408D7}" sibTransId="{5718F571-32CD-AA4B-B03F-523232EBBCD6}"/>
    <dgm:cxn modelId="{01FB215B-C0D9-674D-B454-DED7D7520EE9}" type="presOf" srcId="{E6BE8690-06A0-E14E-9CDE-2B81055AE5DC}" destId="{3B2575B8-6DE3-A649-A390-9F27D7F3A3D9}" srcOrd="0" destOrd="0" presId="urn:microsoft.com/office/officeart/2005/8/layout/vList2"/>
    <dgm:cxn modelId="{F971FB7A-F1C9-6840-AADD-1C5997297668}" srcId="{E6BE8690-06A0-E14E-9CDE-2B81055AE5DC}" destId="{F5A43DD2-598E-E040-AA25-F5DA1903A2D1}" srcOrd="0" destOrd="0" parTransId="{980368CF-AAE8-AE46-9EC4-1B74EC5E7F82}" sibTransId="{48E8359A-062E-124C-84CD-9194B5F45770}"/>
    <dgm:cxn modelId="{9CB24E85-0842-AC42-A447-01AD9A3BB19F}" type="presOf" srcId="{F5A43DD2-598E-E040-AA25-F5DA1903A2D1}" destId="{F781F850-98D2-AD41-8C69-FB677D6F27A2}" srcOrd="0" destOrd="0" presId="urn:microsoft.com/office/officeart/2005/8/layout/vList2"/>
    <dgm:cxn modelId="{1640C99D-8E72-9241-8FD0-44D075BE2DA6}" type="presOf" srcId="{8510E3EF-3885-B14B-9F58-D051E8B134F2}" destId="{F6EF6CBF-D32D-C24D-B781-A7AD2367B96B}" srcOrd="0" destOrd="0" presId="urn:microsoft.com/office/officeart/2005/8/layout/vList2"/>
    <dgm:cxn modelId="{DF1B85B3-402E-2545-9770-D6D856B94832}" type="presOf" srcId="{DCEC33C6-6CE7-054A-A1CB-C2212BBFB43C}" destId="{FD23C8CD-2E04-D345-8574-2D3D74BD5284}" srcOrd="0" destOrd="0" presId="urn:microsoft.com/office/officeart/2005/8/layout/vList2"/>
    <dgm:cxn modelId="{8A0B23CC-5F34-F541-83E0-85F14FC08E9C}" srcId="{EDE6F229-66CE-7140-A573-9AE12DF45AB0}" destId="{CFF564C8-1A67-034C-84B1-8AAA655FDE19}" srcOrd="2" destOrd="0" parTransId="{7A0928E3-B400-6044-B2D2-D70E7878D8A8}" sibTransId="{4A481131-C6B6-574B-AE95-4AD6D91003A6}"/>
    <dgm:cxn modelId="{8C0FF1D6-DC01-BD42-BAE4-61F24BE3798F}" type="presOf" srcId="{23C342BC-34ED-584C-A369-A48CBD344768}" destId="{5369786E-7612-794D-A3AB-6BEF1A6FB487}" srcOrd="0" destOrd="0" presId="urn:microsoft.com/office/officeart/2005/8/layout/vList2"/>
    <dgm:cxn modelId="{DE7C1FDD-A9C0-ED4F-B5F2-6B246A61644D}" type="presOf" srcId="{6EDDDDFF-0491-284A-A8AA-2B296DCADBFE}" destId="{67AE891C-D4F6-1440-801A-A75F5DC3F533}" srcOrd="0" destOrd="0" presId="urn:microsoft.com/office/officeart/2005/8/layout/vList2"/>
    <dgm:cxn modelId="{E34B30DD-29D3-BF49-8D09-679682C92FB4}" srcId="{EDE6F229-66CE-7140-A573-9AE12DF45AB0}" destId="{B3B31DA4-2F0A-3243-8404-4B159300E31F}" srcOrd="1" destOrd="0" parTransId="{A96425A0-0339-9445-8FCC-BB14C0023929}" sibTransId="{96829A53-7088-FC4E-B1FB-46AB75AE2900}"/>
    <dgm:cxn modelId="{79F0D6E6-721E-8D47-B57C-B279FDBF2A3A}" srcId="{CFF564C8-1A67-034C-84B1-8AAA655FDE19}" destId="{23C342BC-34ED-584C-A369-A48CBD344768}" srcOrd="0" destOrd="0" parTransId="{A657A6A4-57B7-EB44-ACEC-A561C92C3D8F}" sibTransId="{831FFF7F-5605-2946-8C0F-A602968157F8}"/>
    <dgm:cxn modelId="{CADC42F9-52D6-D744-A09D-A6867AE786A2}" type="presParOf" srcId="{DE4C4240-AEED-574B-B268-3D422BCACCB2}" destId="{F6EF6CBF-D32D-C24D-B781-A7AD2367B96B}" srcOrd="0" destOrd="0" presId="urn:microsoft.com/office/officeart/2005/8/layout/vList2"/>
    <dgm:cxn modelId="{A68FD906-0402-E34B-BBF1-8395A259B5B5}" type="presParOf" srcId="{DE4C4240-AEED-574B-B268-3D422BCACCB2}" destId="{67AE891C-D4F6-1440-801A-A75F5DC3F533}" srcOrd="1" destOrd="0" presId="urn:microsoft.com/office/officeart/2005/8/layout/vList2"/>
    <dgm:cxn modelId="{4D13E1FC-2A49-9D46-B4E5-0D56D72155E8}" type="presParOf" srcId="{DE4C4240-AEED-574B-B268-3D422BCACCB2}" destId="{512B9BD2-A406-8248-97E6-0D3499ED838A}" srcOrd="2" destOrd="0" presId="urn:microsoft.com/office/officeart/2005/8/layout/vList2"/>
    <dgm:cxn modelId="{5B04AE4D-0427-C444-AAEC-68C1E3BB56BC}" type="presParOf" srcId="{DE4C4240-AEED-574B-B268-3D422BCACCB2}" destId="{FD23C8CD-2E04-D345-8574-2D3D74BD5284}" srcOrd="3" destOrd="0" presId="urn:microsoft.com/office/officeart/2005/8/layout/vList2"/>
    <dgm:cxn modelId="{6125A605-AFD7-9C4B-8096-4FAFBDD2824E}" type="presParOf" srcId="{DE4C4240-AEED-574B-B268-3D422BCACCB2}" destId="{55017CC1-C08E-7247-9137-5B4B3CDA326B}" srcOrd="4" destOrd="0" presId="urn:microsoft.com/office/officeart/2005/8/layout/vList2"/>
    <dgm:cxn modelId="{506CFE15-08E3-9545-9733-C9210569B4F7}" type="presParOf" srcId="{DE4C4240-AEED-574B-B268-3D422BCACCB2}" destId="{5369786E-7612-794D-A3AB-6BEF1A6FB487}" srcOrd="5" destOrd="0" presId="urn:microsoft.com/office/officeart/2005/8/layout/vList2"/>
    <dgm:cxn modelId="{5A305DA7-FD11-114A-892E-F5056F6A5A94}" type="presParOf" srcId="{DE4C4240-AEED-574B-B268-3D422BCACCB2}" destId="{3B2575B8-6DE3-A649-A390-9F27D7F3A3D9}" srcOrd="6" destOrd="0" presId="urn:microsoft.com/office/officeart/2005/8/layout/vList2"/>
    <dgm:cxn modelId="{2D9AF257-49DF-EF4D-8659-0E55B1E38FC6}" type="presParOf" srcId="{DE4C4240-AEED-574B-B268-3D422BCACCB2}" destId="{F781F850-98D2-AD41-8C69-FB677D6F27A2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F204FC2-AE04-4D41-A5BE-55EBE6AE55F4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956F3EB5-4F5E-424E-9387-2422FC6E2F27}">
      <dgm:prSet phldrT="[文本]"/>
      <dgm:spPr/>
      <dgm:t>
        <a:bodyPr/>
        <a:lstStyle/>
        <a:p>
          <a:r>
            <a:rPr lang="zh-CN" altLang="en-US" dirty="0"/>
            <a:t>一个同时熟悉业务、后端、前端的人</a:t>
          </a:r>
        </a:p>
      </dgm:t>
    </dgm:pt>
    <dgm:pt modelId="{0C18D2C8-0D4B-E34C-87E7-D90E57631F8C}" type="parTrans" cxnId="{7AC6DA14-7C7A-8741-95F4-2394A47D7E4A}">
      <dgm:prSet/>
      <dgm:spPr/>
      <dgm:t>
        <a:bodyPr/>
        <a:lstStyle/>
        <a:p>
          <a:endParaRPr lang="zh-CN" altLang="en-US"/>
        </a:p>
      </dgm:t>
    </dgm:pt>
    <dgm:pt modelId="{1C45006D-1222-DB44-8284-2A55A8DDD329}" type="sibTrans" cxnId="{7AC6DA14-7C7A-8741-95F4-2394A47D7E4A}">
      <dgm:prSet/>
      <dgm:spPr/>
      <dgm:t>
        <a:bodyPr/>
        <a:lstStyle/>
        <a:p>
          <a:endParaRPr lang="zh-CN" altLang="en-US"/>
        </a:p>
      </dgm:t>
    </dgm:pt>
    <dgm:pt modelId="{78FCB5B7-57BC-5646-BF77-038D1DB23CF4}">
      <dgm:prSet phldrT="[文本]"/>
      <dgm:spPr/>
      <dgm:t>
        <a:bodyPr/>
        <a:lstStyle/>
        <a:p>
          <a:r>
            <a:rPr lang="zh-CN" altLang="en-US" dirty="0"/>
            <a:t>可作为</a:t>
          </a:r>
          <a:r>
            <a:rPr lang="zh-CN" altLang="en-US" dirty="0">
              <a:solidFill>
                <a:schemeClr val="accent3"/>
              </a:solidFill>
            </a:rPr>
            <a:t>架构师</a:t>
          </a:r>
          <a:r>
            <a:rPr lang="zh-CN" altLang="en-US" dirty="0"/>
            <a:t>候选人</a:t>
          </a:r>
        </a:p>
      </dgm:t>
    </dgm:pt>
    <dgm:pt modelId="{65BCB7A2-2139-8B46-A4E4-5FC92CD306E2}" type="parTrans" cxnId="{2048D57D-8432-A845-9542-AE16479A1E39}">
      <dgm:prSet/>
      <dgm:spPr/>
      <dgm:t>
        <a:bodyPr/>
        <a:lstStyle/>
        <a:p>
          <a:endParaRPr lang="zh-CN" altLang="en-US"/>
        </a:p>
      </dgm:t>
    </dgm:pt>
    <dgm:pt modelId="{AF396A07-E9B1-E049-9FD7-143251446481}" type="sibTrans" cxnId="{2048D57D-8432-A845-9542-AE16479A1E39}">
      <dgm:prSet/>
      <dgm:spPr/>
      <dgm:t>
        <a:bodyPr/>
        <a:lstStyle/>
        <a:p>
          <a:endParaRPr lang="zh-CN" altLang="en-US"/>
        </a:p>
      </dgm:t>
    </dgm:pt>
    <dgm:pt modelId="{7CFC572E-3C35-6D48-8563-360AAB1BCA3E}">
      <dgm:prSet phldrT="[文本]"/>
      <dgm:spPr/>
      <dgm:t>
        <a:bodyPr/>
        <a:lstStyle/>
        <a:p>
          <a:r>
            <a:rPr lang="zh-CN" altLang="en-US" dirty="0"/>
            <a:t>更大的招聘自由</a:t>
          </a:r>
        </a:p>
      </dgm:t>
    </dgm:pt>
    <dgm:pt modelId="{C5BC29A6-BCE0-1044-BC4B-C9E3E8CDEE3E}" type="parTrans" cxnId="{215239ED-8FAC-4244-8C2B-57B6E85A35C2}">
      <dgm:prSet/>
      <dgm:spPr/>
      <dgm:t>
        <a:bodyPr/>
        <a:lstStyle/>
        <a:p>
          <a:endParaRPr lang="zh-CN" altLang="en-US"/>
        </a:p>
      </dgm:t>
    </dgm:pt>
    <dgm:pt modelId="{C754682D-0116-0841-8FE3-036D3CB65AAF}" type="sibTrans" cxnId="{215239ED-8FAC-4244-8C2B-57B6E85A35C2}">
      <dgm:prSet/>
      <dgm:spPr/>
      <dgm:t>
        <a:bodyPr/>
        <a:lstStyle/>
        <a:p>
          <a:endParaRPr lang="zh-CN" altLang="en-US"/>
        </a:p>
      </dgm:t>
    </dgm:pt>
    <dgm:pt modelId="{12E83191-00A3-A946-B1F8-5396F18B39BD}">
      <dgm:prSet phldrT="[文本]"/>
      <dgm:spPr/>
      <dgm:t>
        <a:bodyPr/>
        <a:lstStyle/>
        <a:p>
          <a:r>
            <a:rPr lang="zh-CN" altLang="en-US" dirty="0"/>
            <a:t>可以招聘</a:t>
          </a:r>
          <a:r>
            <a:rPr lang="zh-CN" altLang="en-US" dirty="0">
              <a:solidFill>
                <a:schemeClr val="accent3"/>
              </a:solidFill>
            </a:rPr>
            <a:t>任何技术背景</a:t>
          </a:r>
          <a:r>
            <a:rPr lang="zh-CN" altLang="en-US" dirty="0"/>
            <a:t>的人</a:t>
          </a:r>
        </a:p>
      </dgm:t>
    </dgm:pt>
    <dgm:pt modelId="{D714B23B-3B13-4B41-B743-359A2E0968EF}" type="parTrans" cxnId="{2DDCFB3A-28D0-1745-835F-78202241ECEE}">
      <dgm:prSet/>
      <dgm:spPr/>
      <dgm:t>
        <a:bodyPr/>
        <a:lstStyle/>
        <a:p>
          <a:endParaRPr lang="zh-CN" altLang="en-US"/>
        </a:p>
      </dgm:t>
    </dgm:pt>
    <dgm:pt modelId="{06DF0217-BCF8-1246-8485-358ABC58D3F1}" type="sibTrans" cxnId="{2DDCFB3A-28D0-1745-835F-78202241ECEE}">
      <dgm:prSet/>
      <dgm:spPr/>
      <dgm:t>
        <a:bodyPr/>
        <a:lstStyle/>
        <a:p>
          <a:endParaRPr lang="zh-CN" altLang="en-US"/>
        </a:p>
      </dgm:t>
    </dgm:pt>
    <dgm:pt modelId="{28E4D825-D1D0-374B-9587-70D549351A6E}">
      <dgm:prSet phldrT="[文本]"/>
      <dgm:spPr/>
      <dgm:t>
        <a:bodyPr/>
        <a:lstStyle/>
        <a:p>
          <a:r>
            <a:rPr lang="zh-CN" altLang="en-US" dirty="0"/>
            <a:t>他有了更广阔的职业道路，你收获了</a:t>
          </a:r>
          <a:r>
            <a:rPr lang="zh-CN" altLang="en-US" dirty="0">
              <a:solidFill>
                <a:schemeClr val="accent3"/>
              </a:solidFill>
            </a:rPr>
            <a:t>忠诚度</a:t>
          </a:r>
        </a:p>
      </dgm:t>
    </dgm:pt>
    <dgm:pt modelId="{255345FC-31BA-F94D-BCE6-EF64156AF68E}" type="parTrans" cxnId="{58D1D56C-789F-6C45-B74A-410A03D3756C}">
      <dgm:prSet/>
      <dgm:spPr/>
      <dgm:t>
        <a:bodyPr/>
        <a:lstStyle/>
        <a:p>
          <a:endParaRPr lang="zh-CN" altLang="en-US"/>
        </a:p>
      </dgm:t>
    </dgm:pt>
    <dgm:pt modelId="{F2713197-AF4D-3F4F-A1D4-16AAF54EB080}" type="sibTrans" cxnId="{58D1D56C-789F-6C45-B74A-410A03D3756C}">
      <dgm:prSet/>
      <dgm:spPr/>
      <dgm:t>
        <a:bodyPr/>
        <a:lstStyle/>
        <a:p>
          <a:endParaRPr lang="zh-CN" altLang="en-US"/>
        </a:p>
      </dgm:t>
    </dgm:pt>
    <dgm:pt modelId="{161C9617-911B-5040-9A92-79C2EED32866}">
      <dgm:prSet phldrT="[文本]"/>
      <dgm:spPr/>
      <dgm:t>
        <a:bodyPr/>
        <a:lstStyle/>
        <a:p>
          <a:r>
            <a:rPr lang="zh-CN" altLang="en-US" dirty="0"/>
            <a:t>一个值得信任的</a:t>
          </a:r>
          <a:r>
            <a:rPr lang="zh-CN" altLang="en-US" dirty="0">
              <a:solidFill>
                <a:schemeClr val="accent3"/>
              </a:solidFill>
            </a:rPr>
            <a:t>团队核心</a:t>
          </a:r>
        </a:p>
      </dgm:t>
    </dgm:pt>
    <dgm:pt modelId="{0DEE4CA0-0E2F-614D-9EC6-4368CA785BD1}" type="parTrans" cxnId="{79FBE527-0CBB-4B46-AD28-0218C46B9761}">
      <dgm:prSet/>
      <dgm:spPr/>
      <dgm:t>
        <a:bodyPr/>
        <a:lstStyle/>
        <a:p>
          <a:endParaRPr lang="zh-CN" altLang="en-US"/>
        </a:p>
      </dgm:t>
    </dgm:pt>
    <dgm:pt modelId="{98242BBE-8772-8D49-93C1-B363B7BFE46C}" type="sibTrans" cxnId="{79FBE527-0CBB-4B46-AD28-0218C46B9761}">
      <dgm:prSet/>
      <dgm:spPr/>
      <dgm:t>
        <a:bodyPr/>
        <a:lstStyle/>
        <a:p>
          <a:endParaRPr lang="zh-CN" altLang="en-US"/>
        </a:p>
      </dgm:t>
    </dgm:pt>
    <dgm:pt modelId="{83400022-5508-1D44-A558-92C553AA4E61}">
      <dgm:prSet phldrT="[文本]"/>
      <dgm:spPr/>
      <dgm:t>
        <a:bodyPr/>
        <a:lstStyle/>
        <a:p>
          <a:r>
            <a:rPr lang="zh-CN" altLang="en-US" dirty="0"/>
            <a:t>可以招聘更多</a:t>
          </a:r>
          <a:r>
            <a:rPr lang="zh-CN" altLang="en-US" dirty="0">
              <a:solidFill>
                <a:schemeClr val="accent3"/>
              </a:solidFill>
            </a:rPr>
            <a:t>初级前端</a:t>
          </a:r>
          <a:r>
            <a:rPr lang="zh-CN" altLang="en-US" dirty="0"/>
            <a:t>、不再要求技术全面性</a:t>
          </a:r>
        </a:p>
      </dgm:t>
    </dgm:pt>
    <dgm:pt modelId="{93CB3144-BC34-B34F-8CAA-4EABD051F976}" type="parTrans" cxnId="{F2413D37-2F9E-6A48-9A4E-F43FD7856E64}">
      <dgm:prSet/>
      <dgm:spPr/>
      <dgm:t>
        <a:bodyPr/>
        <a:lstStyle/>
        <a:p>
          <a:endParaRPr lang="zh-CN" altLang="en-US"/>
        </a:p>
      </dgm:t>
    </dgm:pt>
    <dgm:pt modelId="{F95DD249-B918-F041-B02D-1AE24965E5F2}" type="sibTrans" cxnId="{F2413D37-2F9E-6A48-9A4E-F43FD7856E64}">
      <dgm:prSet/>
      <dgm:spPr/>
      <dgm:t>
        <a:bodyPr/>
        <a:lstStyle/>
        <a:p>
          <a:endParaRPr lang="zh-CN" altLang="en-US"/>
        </a:p>
      </dgm:t>
    </dgm:pt>
    <dgm:pt modelId="{917CE120-95F4-E24D-A54C-06ADD8FCEA60}">
      <dgm:prSet phldrT="[文本]"/>
      <dgm:spPr/>
      <dgm:t>
        <a:bodyPr/>
        <a:lstStyle/>
        <a:p>
          <a:r>
            <a:rPr lang="zh-CN" altLang="en-US" dirty="0"/>
            <a:t>可以从容培养</a:t>
          </a:r>
          <a:r>
            <a:rPr lang="zh-CN" altLang="en-US" dirty="0">
              <a:solidFill>
                <a:schemeClr val="accent3"/>
              </a:solidFill>
            </a:rPr>
            <a:t>毕业生</a:t>
          </a:r>
        </a:p>
      </dgm:t>
    </dgm:pt>
    <dgm:pt modelId="{69438656-A3E4-3D47-9496-E518B7A64C18}" type="parTrans" cxnId="{02B4708F-2DBC-9A43-AB87-D49F88AD1765}">
      <dgm:prSet/>
      <dgm:spPr/>
      <dgm:t>
        <a:bodyPr/>
        <a:lstStyle/>
        <a:p>
          <a:endParaRPr lang="zh-CN" altLang="en-US"/>
        </a:p>
      </dgm:t>
    </dgm:pt>
    <dgm:pt modelId="{2758F060-9674-1E4D-8706-41CB1BA84ABF}" type="sibTrans" cxnId="{02B4708F-2DBC-9A43-AB87-D49F88AD1765}">
      <dgm:prSet/>
      <dgm:spPr/>
      <dgm:t>
        <a:bodyPr/>
        <a:lstStyle/>
        <a:p>
          <a:endParaRPr lang="zh-CN" altLang="en-US"/>
        </a:p>
      </dgm:t>
    </dgm:pt>
    <dgm:pt modelId="{8098D8A5-DF62-D546-B3D7-9F312FF6D803}">
      <dgm:prSet phldrT="[文本]"/>
      <dgm:spPr/>
      <dgm:t>
        <a:bodyPr/>
        <a:lstStyle/>
        <a:p>
          <a:r>
            <a:rPr lang="zh-CN" altLang="en-US" dirty="0"/>
            <a:t>一位技术换代时期的</a:t>
          </a:r>
          <a:r>
            <a:rPr lang="zh-CN" altLang="en-US" dirty="0">
              <a:solidFill>
                <a:schemeClr val="accent3"/>
              </a:solidFill>
            </a:rPr>
            <a:t>技术骨干</a:t>
          </a:r>
        </a:p>
      </dgm:t>
    </dgm:pt>
    <dgm:pt modelId="{63D5DCE4-7DA8-0C46-977D-4FB20EC46019}" type="parTrans" cxnId="{6661EA90-0DC8-4844-ACAB-C1737948E0A0}">
      <dgm:prSet/>
      <dgm:spPr/>
      <dgm:t>
        <a:bodyPr/>
        <a:lstStyle/>
        <a:p>
          <a:endParaRPr lang="zh-CN" altLang="en-US"/>
        </a:p>
      </dgm:t>
    </dgm:pt>
    <dgm:pt modelId="{7F2E2FCB-FBCF-5542-BCF8-CAED93288928}" type="sibTrans" cxnId="{6661EA90-0DC8-4844-ACAB-C1737948E0A0}">
      <dgm:prSet/>
      <dgm:spPr/>
      <dgm:t>
        <a:bodyPr/>
        <a:lstStyle/>
        <a:p>
          <a:endParaRPr lang="zh-CN" altLang="en-US"/>
        </a:p>
      </dgm:t>
    </dgm:pt>
    <dgm:pt modelId="{EC3E401D-36CE-4443-B83C-3F735F498C6B}" type="pres">
      <dgm:prSet presAssocID="{EF204FC2-AE04-4D41-A5BE-55EBE6AE55F4}" presName="linear" presStyleCnt="0">
        <dgm:presLayoutVars>
          <dgm:animLvl val="lvl"/>
          <dgm:resizeHandles val="exact"/>
        </dgm:presLayoutVars>
      </dgm:prSet>
      <dgm:spPr/>
    </dgm:pt>
    <dgm:pt modelId="{523C0EDC-814C-C54E-BC37-B9B0755B278D}" type="pres">
      <dgm:prSet presAssocID="{956F3EB5-4F5E-424E-9387-2422FC6E2F2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D8B19DB-A157-8B45-B527-F6D3A83EAE85}" type="pres">
      <dgm:prSet presAssocID="{956F3EB5-4F5E-424E-9387-2422FC6E2F27}" presName="childText" presStyleLbl="revTx" presStyleIdx="0" presStyleCnt="2">
        <dgm:presLayoutVars>
          <dgm:bulletEnabled val="1"/>
        </dgm:presLayoutVars>
      </dgm:prSet>
      <dgm:spPr/>
    </dgm:pt>
    <dgm:pt modelId="{7EE77FBA-71BB-CD48-9579-718AFFA51AA3}" type="pres">
      <dgm:prSet presAssocID="{7CFC572E-3C35-6D48-8563-360AAB1BCA3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7470581-0479-EF40-A0CB-13485147CC0B}" type="pres">
      <dgm:prSet presAssocID="{7CFC572E-3C35-6D48-8563-360AAB1BCA3E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AC6DA14-7C7A-8741-95F4-2394A47D7E4A}" srcId="{EF204FC2-AE04-4D41-A5BE-55EBE6AE55F4}" destId="{956F3EB5-4F5E-424E-9387-2422FC6E2F27}" srcOrd="0" destOrd="0" parTransId="{0C18D2C8-0D4B-E34C-87E7-D90E57631F8C}" sibTransId="{1C45006D-1222-DB44-8284-2A55A8DDD329}"/>
    <dgm:cxn modelId="{79FBE527-0CBB-4B46-AD28-0218C46B9761}" srcId="{956F3EB5-4F5E-424E-9387-2422FC6E2F27}" destId="{161C9617-911B-5040-9A92-79C2EED32866}" srcOrd="3" destOrd="0" parTransId="{0DEE4CA0-0E2F-614D-9EC6-4368CA785BD1}" sibTransId="{98242BBE-8772-8D49-93C1-B363B7BFE46C}"/>
    <dgm:cxn modelId="{AFA1A832-8BA0-C84C-AFEE-86170EE6E426}" type="presOf" srcId="{12E83191-00A3-A946-B1F8-5396F18B39BD}" destId="{D7470581-0479-EF40-A0CB-13485147CC0B}" srcOrd="0" destOrd="0" presId="urn:microsoft.com/office/officeart/2005/8/layout/vList2"/>
    <dgm:cxn modelId="{F2413D37-2F9E-6A48-9A4E-F43FD7856E64}" srcId="{7CFC572E-3C35-6D48-8563-360AAB1BCA3E}" destId="{83400022-5508-1D44-A558-92C553AA4E61}" srcOrd="1" destOrd="0" parTransId="{93CB3144-BC34-B34F-8CAA-4EABD051F976}" sibTransId="{F95DD249-B918-F041-B02D-1AE24965E5F2}"/>
    <dgm:cxn modelId="{2DDCFB3A-28D0-1745-835F-78202241ECEE}" srcId="{7CFC572E-3C35-6D48-8563-360AAB1BCA3E}" destId="{12E83191-00A3-A946-B1F8-5396F18B39BD}" srcOrd="0" destOrd="0" parTransId="{D714B23B-3B13-4B41-B743-359A2E0968EF}" sibTransId="{06DF0217-BCF8-1246-8485-358ABC58D3F1}"/>
    <dgm:cxn modelId="{837E0255-48C2-DB4E-843B-C926B05A3B67}" type="presOf" srcId="{917CE120-95F4-E24D-A54C-06ADD8FCEA60}" destId="{D7470581-0479-EF40-A0CB-13485147CC0B}" srcOrd="0" destOrd="2" presId="urn:microsoft.com/office/officeart/2005/8/layout/vList2"/>
    <dgm:cxn modelId="{5B3FBC5C-FFD7-5547-A77E-67AF51517E03}" type="presOf" srcId="{8098D8A5-DF62-D546-B3D7-9F312FF6D803}" destId="{6D8B19DB-A157-8B45-B527-F6D3A83EAE85}" srcOrd="0" destOrd="2" presId="urn:microsoft.com/office/officeart/2005/8/layout/vList2"/>
    <dgm:cxn modelId="{58D1D56C-789F-6C45-B74A-410A03D3756C}" srcId="{956F3EB5-4F5E-424E-9387-2422FC6E2F27}" destId="{28E4D825-D1D0-374B-9587-70D549351A6E}" srcOrd="1" destOrd="0" parTransId="{255345FC-31BA-F94D-BCE6-EF64156AF68E}" sibTransId="{F2713197-AF4D-3F4F-A1D4-16AAF54EB080}"/>
    <dgm:cxn modelId="{C46DB174-640D-3A4D-8235-E10CA3EB5C6E}" type="presOf" srcId="{161C9617-911B-5040-9A92-79C2EED32866}" destId="{6D8B19DB-A157-8B45-B527-F6D3A83EAE85}" srcOrd="0" destOrd="3" presId="urn:microsoft.com/office/officeart/2005/8/layout/vList2"/>
    <dgm:cxn modelId="{2048D57D-8432-A845-9542-AE16479A1E39}" srcId="{956F3EB5-4F5E-424E-9387-2422FC6E2F27}" destId="{78FCB5B7-57BC-5646-BF77-038D1DB23CF4}" srcOrd="0" destOrd="0" parTransId="{65BCB7A2-2139-8B46-A4E4-5FC92CD306E2}" sibTransId="{AF396A07-E9B1-E049-9FD7-143251446481}"/>
    <dgm:cxn modelId="{02B4708F-2DBC-9A43-AB87-D49F88AD1765}" srcId="{7CFC572E-3C35-6D48-8563-360AAB1BCA3E}" destId="{917CE120-95F4-E24D-A54C-06ADD8FCEA60}" srcOrd="2" destOrd="0" parTransId="{69438656-A3E4-3D47-9496-E518B7A64C18}" sibTransId="{2758F060-9674-1E4D-8706-41CB1BA84ABF}"/>
    <dgm:cxn modelId="{6661EA90-0DC8-4844-ACAB-C1737948E0A0}" srcId="{956F3EB5-4F5E-424E-9387-2422FC6E2F27}" destId="{8098D8A5-DF62-D546-B3D7-9F312FF6D803}" srcOrd="2" destOrd="0" parTransId="{63D5DCE4-7DA8-0C46-977D-4FB20EC46019}" sibTransId="{7F2E2FCB-FBCF-5542-BCF8-CAED93288928}"/>
    <dgm:cxn modelId="{AD9C5396-CB7A-584B-8093-9CF889E810FD}" type="presOf" srcId="{7CFC572E-3C35-6D48-8563-360AAB1BCA3E}" destId="{7EE77FBA-71BB-CD48-9579-718AFFA51AA3}" srcOrd="0" destOrd="0" presId="urn:microsoft.com/office/officeart/2005/8/layout/vList2"/>
    <dgm:cxn modelId="{513A0397-2CF6-AB4E-BE70-1CCB340798E4}" type="presOf" srcId="{83400022-5508-1D44-A558-92C553AA4E61}" destId="{D7470581-0479-EF40-A0CB-13485147CC0B}" srcOrd="0" destOrd="1" presId="urn:microsoft.com/office/officeart/2005/8/layout/vList2"/>
    <dgm:cxn modelId="{48AA5BA7-9D1C-F34A-8AB5-B1CD6FE1EA61}" type="presOf" srcId="{EF204FC2-AE04-4D41-A5BE-55EBE6AE55F4}" destId="{EC3E401D-36CE-4443-B83C-3F735F498C6B}" srcOrd="0" destOrd="0" presId="urn:microsoft.com/office/officeart/2005/8/layout/vList2"/>
    <dgm:cxn modelId="{569BE3B6-36E8-CB45-A37B-8AC6A4400744}" type="presOf" srcId="{78FCB5B7-57BC-5646-BF77-038D1DB23CF4}" destId="{6D8B19DB-A157-8B45-B527-F6D3A83EAE85}" srcOrd="0" destOrd="0" presId="urn:microsoft.com/office/officeart/2005/8/layout/vList2"/>
    <dgm:cxn modelId="{B0B5FEDA-B0F5-404E-A396-DD6B04029735}" type="presOf" srcId="{28E4D825-D1D0-374B-9587-70D549351A6E}" destId="{6D8B19DB-A157-8B45-B527-F6D3A83EAE85}" srcOrd="0" destOrd="1" presId="urn:microsoft.com/office/officeart/2005/8/layout/vList2"/>
    <dgm:cxn modelId="{215239ED-8FAC-4244-8C2B-57B6E85A35C2}" srcId="{EF204FC2-AE04-4D41-A5BE-55EBE6AE55F4}" destId="{7CFC572E-3C35-6D48-8563-360AAB1BCA3E}" srcOrd="1" destOrd="0" parTransId="{C5BC29A6-BCE0-1044-BC4B-C9E3E8CDEE3E}" sibTransId="{C754682D-0116-0841-8FE3-036D3CB65AAF}"/>
    <dgm:cxn modelId="{1A1E5BFF-BB9A-D748-AC74-4632F773C3F3}" type="presOf" srcId="{956F3EB5-4F5E-424E-9387-2422FC6E2F27}" destId="{523C0EDC-814C-C54E-BC37-B9B0755B278D}" srcOrd="0" destOrd="0" presId="urn:microsoft.com/office/officeart/2005/8/layout/vList2"/>
    <dgm:cxn modelId="{2E46762D-24E2-0D42-9B11-32B096AF3AF4}" type="presParOf" srcId="{EC3E401D-36CE-4443-B83C-3F735F498C6B}" destId="{523C0EDC-814C-C54E-BC37-B9B0755B278D}" srcOrd="0" destOrd="0" presId="urn:microsoft.com/office/officeart/2005/8/layout/vList2"/>
    <dgm:cxn modelId="{EA9F9EE5-0D3F-2F41-8980-4C8BDDB0CA56}" type="presParOf" srcId="{EC3E401D-36CE-4443-B83C-3F735F498C6B}" destId="{6D8B19DB-A157-8B45-B527-F6D3A83EAE85}" srcOrd="1" destOrd="0" presId="urn:microsoft.com/office/officeart/2005/8/layout/vList2"/>
    <dgm:cxn modelId="{B86F2C85-AC41-0D42-AC70-249850ABDAAC}" type="presParOf" srcId="{EC3E401D-36CE-4443-B83C-3F735F498C6B}" destId="{7EE77FBA-71BB-CD48-9579-718AFFA51AA3}" srcOrd="2" destOrd="0" presId="urn:microsoft.com/office/officeart/2005/8/layout/vList2"/>
    <dgm:cxn modelId="{C9AE9B5F-68A9-DD44-9485-2EBD088B372B}" type="presParOf" srcId="{EC3E401D-36CE-4443-B83C-3F735F498C6B}" destId="{D7470581-0479-EF40-A0CB-13485147CC0B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6DA15CF-98C9-774A-B32E-9C8640C23909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80210F9B-D02B-0947-8C5F-9B0C11104EB8}">
      <dgm:prSet phldrT="[文本]"/>
      <dgm:spPr/>
      <dgm:t>
        <a:bodyPr/>
        <a:lstStyle/>
        <a:p>
          <a:r>
            <a:rPr lang="zh-CN" altLang="en-US" dirty="0"/>
            <a:t>二年经验毕业生</a:t>
          </a:r>
        </a:p>
      </dgm:t>
    </dgm:pt>
    <dgm:pt modelId="{B0249BC0-8633-4740-B49A-5844C81D5E26}" type="parTrans" cxnId="{A47B2704-3F26-8743-84F9-704382B82D75}">
      <dgm:prSet/>
      <dgm:spPr/>
      <dgm:t>
        <a:bodyPr/>
        <a:lstStyle/>
        <a:p>
          <a:endParaRPr lang="zh-CN" altLang="en-US"/>
        </a:p>
      </dgm:t>
    </dgm:pt>
    <dgm:pt modelId="{4D777911-A20B-B242-A867-B0C676FD3223}" type="sibTrans" cxnId="{A47B2704-3F26-8743-84F9-704382B82D75}">
      <dgm:prSet/>
      <dgm:spPr/>
      <dgm:t>
        <a:bodyPr/>
        <a:lstStyle/>
        <a:p>
          <a:endParaRPr lang="zh-CN" altLang="en-US"/>
        </a:p>
      </dgm:t>
    </dgm:pt>
    <dgm:pt modelId="{95958553-0E46-F842-8E28-CFA098ADAEC4}">
      <dgm:prSet phldrT="[文本]"/>
      <dgm:spPr/>
      <dgm:t>
        <a:bodyPr/>
        <a:lstStyle/>
        <a:p>
          <a:r>
            <a:rPr lang="zh-CN" altLang="en-US" dirty="0"/>
            <a:t>纯 </a:t>
          </a:r>
          <a:r>
            <a:rPr lang="en-US" altLang="zh-CN" dirty="0"/>
            <a:t>Java</a:t>
          </a:r>
          <a:r>
            <a:rPr lang="zh-CN" altLang="en-US" dirty="0"/>
            <a:t>，无前端经验</a:t>
          </a:r>
        </a:p>
      </dgm:t>
    </dgm:pt>
    <dgm:pt modelId="{4562A8A3-A792-3B4F-9E8E-579B0E4558A3}" type="parTrans" cxnId="{589E10F8-52BA-F944-9E71-7C2B23E55716}">
      <dgm:prSet/>
      <dgm:spPr/>
      <dgm:t>
        <a:bodyPr/>
        <a:lstStyle/>
        <a:p>
          <a:endParaRPr lang="zh-CN" altLang="en-US"/>
        </a:p>
      </dgm:t>
    </dgm:pt>
    <dgm:pt modelId="{761B78EF-B795-D743-9670-5F17DA6B5436}" type="sibTrans" cxnId="{589E10F8-52BA-F944-9E71-7C2B23E55716}">
      <dgm:prSet/>
      <dgm:spPr/>
      <dgm:t>
        <a:bodyPr/>
        <a:lstStyle/>
        <a:p>
          <a:endParaRPr lang="zh-CN" altLang="en-US"/>
        </a:p>
      </dgm:t>
    </dgm:pt>
    <dgm:pt modelId="{1927087B-66A1-5148-9FE9-08A289C7F762}">
      <dgm:prSet phldrT="[文本]"/>
      <dgm:spPr/>
      <dgm:t>
        <a:bodyPr/>
        <a:lstStyle/>
        <a:p>
          <a:r>
            <a:rPr lang="zh-CN" altLang="en-US" dirty="0"/>
            <a:t>七年经验程序员</a:t>
          </a:r>
        </a:p>
      </dgm:t>
    </dgm:pt>
    <dgm:pt modelId="{EF915B9A-FDC5-574D-B170-62C07B13BC67}" type="parTrans" cxnId="{A9C9B972-05F3-A54C-B788-D4C28E3E3C69}">
      <dgm:prSet/>
      <dgm:spPr/>
      <dgm:t>
        <a:bodyPr/>
        <a:lstStyle/>
        <a:p>
          <a:endParaRPr lang="zh-CN" altLang="en-US"/>
        </a:p>
      </dgm:t>
    </dgm:pt>
    <dgm:pt modelId="{764E5908-32A6-0A4B-8F4E-05981F787A3F}" type="sibTrans" cxnId="{A9C9B972-05F3-A54C-B788-D4C28E3E3C69}">
      <dgm:prSet/>
      <dgm:spPr/>
      <dgm:t>
        <a:bodyPr/>
        <a:lstStyle/>
        <a:p>
          <a:endParaRPr lang="zh-CN" altLang="en-US"/>
        </a:p>
      </dgm:t>
    </dgm:pt>
    <dgm:pt modelId="{9DB92680-FC81-6142-8BB4-A14D922D77DA}">
      <dgm:prSet phldrT="[文本]"/>
      <dgm:spPr/>
      <dgm:t>
        <a:bodyPr/>
        <a:lstStyle/>
        <a:p>
          <a:r>
            <a:rPr lang="zh-CN" altLang="en-US" dirty="0"/>
            <a:t>纯 </a:t>
          </a:r>
          <a:r>
            <a:rPr lang="en-US" altLang="zh-CN" dirty="0"/>
            <a:t>Java</a:t>
          </a:r>
          <a:r>
            <a:rPr lang="zh-CN" altLang="en-US" dirty="0"/>
            <a:t>，无前端经验</a:t>
          </a:r>
        </a:p>
      </dgm:t>
    </dgm:pt>
    <dgm:pt modelId="{444EA400-DCA0-384A-A51A-7A1FBC0B5249}" type="parTrans" cxnId="{44CA5E5A-708B-1048-BA70-8E9097C85CBE}">
      <dgm:prSet/>
      <dgm:spPr/>
      <dgm:t>
        <a:bodyPr/>
        <a:lstStyle/>
        <a:p>
          <a:endParaRPr lang="zh-CN" altLang="en-US"/>
        </a:p>
      </dgm:t>
    </dgm:pt>
    <dgm:pt modelId="{3F4FBA34-88F5-304E-920F-7893D8E8C189}" type="sibTrans" cxnId="{44CA5E5A-708B-1048-BA70-8E9097C85CBE}">
      <dgm:prSet/>
      <dgm:spPr/>
      <dgm:t>
        <a:bodyPr/>
        <a:lstStyle/>
        <a:p>
          <a:endParaRPr lang="zh-CN" altLang="en-US"/>
        </a:p>
      </dgm:t>
    </dgm:pt>
    <dgm:pt modelId="{7270C73A-0828-C246-A0DE-F9390C790DD2}">
      <dgm:prSet phldrT="[文本]"/>
      <dgm:spPr/>
      <dgm:t>
        <a:bodyPr/>
        <a:lstStyle/>
        <a:p>
          <a:r>
            <a:rPr lang="zh-CN" altLang="en-US" dirty="0"/>
            <a:t>第二天开始参与开发</a:t>
          </a:r>
        </a:p>
      </dgm:t>
    </dgm:pt>
    <dgm:pt modelId="{29939DFF-3A17-E64E-BC44-5C8164A1286C}" type="parTrans" cxnId="{0A17C830-66C3-9C44-921C-5D21945BAC85}">
      <dgm:prSet/>
      <dgm:spPr/>
      <dgm:t>
        <a:bodyPr/>
        <a:lstStyle/>
        <a:p>
          <a:endParaRPr lang="zh-CN" altLang="en-US"/>
        </a:p>
      </dgm:t>
    </dgm:pt>
    <dgm:pt modelId="{0E62B6C7-4F31-D14D-AEEE-79E2A0A2D2C1}" type="sibTrans" cxnId="{0A17C830-66C3-9C44-921C-5D21945BAC85}">
      <dgm:prSet/>
      <dgm:spPr/>
      <dgm:t>
        <a:bodyPr/>
        <a:lstStyle/>
        <a:p>
          <a:endParaRPr lang="zh-CN" altLang="en-US"/>
        </a:p>
      </dgm:t>
    </dgm:pt>
    <dgm:pt modelId="{FC9544DA-162B-C44E-B89C-513C00116601}">
      <dgm:prSet phldrT="[文本]"/>
      <dgm:spPr/>
      <dgm:t>
        <a:bodyPr/>
        <a:lstStyle/>
        <a:p>
          <a:r>
            <a:rPr lang="zh-CN" altLang="en-US" dirty="0"/>
            <a:t>一个月后接手我的代码继续开发</a:t>
          </a:r>
        </a:p>
      </dgm:t>
    </dgm:pt>
    <dgm:pt modelId="{13188FB7-0AEB-C94A-93EE-02C2642163ED}" type="parTrans" cxnId="{BBC15DB3-916E-2C4B-B461-1A0D65952916}">
      <dgm:prSet/>
      <dgm:spPr/>
      <dgm:t>
        <a:bodyPr/>
        <a:lstStyle/>
        <a:p>
          <a:endParaRPr lang="zh-CN" altLang="en-US"/>
        </a:p>
      </dgm:t>
    </dgm:pt>
    <dgm:pt modelId="{CD755D39-A044-9E45-B609-D4F334F2A486}" type="sibTrans" cxnId="{BBC15DB3-916E-2C4B-B461-1A0D65952916}">
      <dgm:prSet/>
      <dgm:spPr/>
      <dgm:t>
        <a:bodyPr/>
        <a:lstStyle/>
        <a:p>
          <a:endParaRPr lang="zh-CN" altLang="en-US"/>
        </a:p>
      </dgm:t>
    </dgm:pt>
    <dgm:pt modelId="{EC10AB30-C2D0-DE4F-ADF9-DA07262D0B0A}">
      <dgm:prSet phldrT="[文本]"/>
      <dgm:spPr/>
      <dgm:t>
        <a:bodyPr/>
        <a:lstStyle/>
        <a:p>
          <a:r>
            <a:rPr lang="zh-CN" altLang="en-US" dirty="0"/>
            <a:t>第二天开始独立做绘图组件，七天左右完成</a:t>
          </a:r>
        </a:p>
      </dgm:t>
    </dgm:pt>
    <dgm:pt modelId="{EEA5D3FD-8D2F-634E-B3C7-D8A25AB1359D}" type="parTrans" cxnId="{302D5C30-5BD4-4040-A077-2DF08C0090CE}">
      <dgm:prSet/>
      <dgm:spPr/>
      <dgm:t>
        <a:bodyPr/>
        <a:lstStyle/>
        <a:p>
          <a:endParaRPr lang="zh-CN" altLang="en-US"/>
        </a:p>
      </dgm:t>
    </dgm:pt>
    <dgm:pt modelId="{E456302B-71F8-0340-A71E-D621DF865C22}" type="sibTrans" cxnId="{302D5C30-5BD4-4040-A077-2DF08C0090CE}">
      <dgm:prSet/>
      <dgm:spPr/>
      <dgm:t>
        <a:bodyPr/>
        <a:lstStyle/>
        <a:p>
          <a:endParaRPr lang="zh-CN" altLang="en-US"/>
        </a:p>
      </dgm:t>
    </dgm:pt>
    <dgm:pt modelId="{155A6F35-AAC2-B24C-8C7C-C82660039FB3}">
      <dgm:prSet phldrT="[文本]"/>
      <dgm:spPr/>
      <dgm:t>
        <a:bodyPr/>
        <a:lstStyle/>
        <a:p>
          <a:r>
            <a:rPr lang="zh-CN" altLang="en-US" dirty="0"/>
            <a:t>按文档自学，基本上没用我辅导</a:t>
          </a:r>
        </a:p>
      </dgm:t>
    </dgm:pt>
    <dgm:pt modelId="{FBDD6888-8107-4D48-99AC-4F26B74A3643}" type="parTrans" cxnId="{ADC848CD-365F-734B-9CA1-DBEEC5B814A2}">
      <dgm:prSet/>
      <dgm:spPr/>
      <dgm:t>
        <a:bodyPr/>
        <a:lstStyle/>
        <a:p>
          <a:endParaRPr lang="zh-CN" altLang="en-US"/>
        </a:p>
      </dgm:t>
    </dgm:pt>
    <dgm:pt modelId="{3833694C-49D2-894A-BC55-32EF7FC40A1A}" type="sibTrans" cxnId="{ADC848CD-365F-734B-9CA1-DBEEC5B814A2}">
      <dgm:prSet/>
      <dgm:spPr/>
      <dgm:t>
        <a:bodyPr/>
        <a:lstStyle/>
        <a:p>
          <a:endParaRPr lang="zh-CN" altLang="en-US"/>
        </a:p>
      </dgm:t>
    </dgm:pt>
    <dgm:pt modelId="{6F90F03A-84E7-D645-8B4E-184F28FFFFCC}" type="pres">
      <dgm:prSet presAssocID="{06DA15CF-98C9-774A-B32E-9C8640C23909}" presName="linear" presStyleCnt="0">
        <dgm:presLayoutVars>
          <dgm:animLvl val="lvl"/>
          <dgm:resizeHandles val="exact"/>
        </dgm:presLayoutVars>
      </dgm:prSet>
      <dgm:spPr/>
    </dgm:pt>
    <dgm:pt modelId="{3BEE1E45-5EEF-4647-B215-114A8DBDB397}" type="pres">
      <dgm:prSet presAssocID="{80210F9B-D02B-0947-8C5F-9B0C11104EB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C308D38-53D9-9B42-9607-DE8584A2E72A}" type="pres">
      <dgm:prSet presAssocID="{80210F9B-D02B-0947-8C5F-9B0C11104EB8}" presName="childText" presStyleLbl="revTx" presStyleIdx="0" presStyleCnt="2">
        <dgm:presLayoutVars>
          <dgm:bulletEnabled val="1"/>
        </dgm:presLayoutVars>
      </dgm:prSet>
      <dgm:spPr/>
    </dgm:pt>
    <dgm:pt modelId="{56D29F90-DA66-AC49-841F-B8CC819613A1}" type="pres">
      <dgm:prSet presAssocID="{1927087B-66A1-5148-9FE9-08A289C7F762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8FD9C561-F1CF-2F4A-BA61-C8CB57B2FBED}" type="pres">
      <dgm:prSet presAssocID="{1927087B-66A1-5148-9FE9-08A289C7F762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A47B2704-3F26-8743-84F9-704382B82D75}" srcId="{06DA15CF-98C9-774A-B32E-9C8640C23909}" destId="{80210F9B-D02B-0947-8C5F-9B0C11104EB8}" srcOrd="0" destOrd="0" parTransId="{B0249BC0-8633-4740-B49A-5844C81D5E26}" sibTransId="{4D777911-A20B-B242-A867-B0C676FD3223}"/>
    <dgm:cxn modelId="{302D5C30-5BD4-4040-A077-2DF08C0090CE}" srcId="{1927087B-66A1-5148-9FE9-08A289C7F762}" destId="{EC10AB30-C2D0-DE4F-ADF9-DA07262D0B0A}" srcOrd="1" destOrd="0" parTransId="{EEA5D3FD-8D2F-634E-B3C7-D8A25AB1359D}" sibTransId="{E456302B-71F8-0340-A71E-D621DF865C22}"/>
    <dgm:cxn modelId="{0A17C830-66C3-9C44-921C-5D21945BAC85}" srcId="{80210F9B-D02B-0947-8C5F-9B0C11104EB8}" destId="{7270C73A-0828-C246-A0DE-F9390C790DD2}" srcOrd="1" destOrd="0" parTransId="{29939DFF-3A17-E64E-BC44-5C8164A1286C}" sibTransId="{0E62B6C7-4F31-D14D-AEEE-79E2A0A2D2C1}"/>
    <dgm:cxn modelId="{CA357231-2E01-7D46-A4C6-407FBEBAB03F}" type="presOf" srcId="{EC10AB30-C2D0-DE4F-ADF9-DA07262D0B0A}" destId="{8FD9C561-F1CF-2F4A-BA61-C8CB57B2FBED}" srcOrd="0" destOrd="1" presId="urn:microsoft.com/office/officeart/2005/8/layout/vList2"/>
    <dgm:cxn modelId="{4FD71D36-F001-2C4F-9F6D-67579BD5AD5B}" type="presOf" srcId="{95958553-0E46-F842-8E28-CFA098ADAEC4}" destId="{CC308D38-53D9-9B42-9607-DE8584A2E72A}" srcOrd="0" destOrd="0" presId="urn:microsoft.com/office/officeart/2005/8/layout/vList2"/>
    <dgm:cxn modelId="{EBD8DA4A-F150-4544-A1BD-7876984E01A4}" type="presOf" srcId="{9DB92680-FC81-6142-8BB4-A14D922D77DA}" destId="{8FD9C561-F1CF-2F4A-BA61-C8CB57B2FBED}" srcOrd="0" destOrd="0" presId="urn:microsoft.com/office/officeart/2005/8/layout/vList2"/>
    <dgm:cxn modelId="{BE444F54-AE32-714D-B6C3-A0EDE52DCCB7}" type="presOf" srcId="{FC9544DA-162B-C44E-B89C-513C00116601}" destId="{CC308D38-53D9-9B42-9607-DE8584A2E72A}" srcOrd="0" destOrd="2" presId="urn:microsoft.com/office/officeart/2005/8/layout/vList2"/>
    <dgm:cxn modelId="{44CA5E5A-708B-1048-BA70-8E9097C85CBE}" srcId="{1927087B-66A1-5148-9FE9-08A289C7F762}" destId="{9DB92680-FC81-6142-8BB4-A14D922D77DA}" srcOrd="0" destOrd="0" parTransId="{444EA400-DCA0-384A-A51A-7A1FBC0B5249}" sibTransId="{3F4FBA34-88F5-304E-920F-7893D8E8C189}"/>
    <dgm:cxn modelId="{17653D6B-6379-0F48-BCF9-36F5565C53FD}" type="presOf" srcId="{1927087B-66A1-5148-9FE9-08A289C7F762}" destId="{56D29F90-DA66-AC49-841F-B8CC819613A1}" srcOrd="0" destOrd="0" presId="urn:microsoft.com/office/officeart/2005/8/layout/vList2"/>
    <dgm:cxn modelId="{A9C9B972-05F3-A54C-B788-D4C28E3E3C69}" srcId="{06DA15CF-98C9-774A-B32E-9C8640C23909}" destId="{1927087B-66A1-5148-9FE9-08A289C7F762}" srcOrd="1" destOrd="0" parTransId="{EF915B9A-FDC5-574D-B170-62C07B13BC67}" sibTransId="{764E5908-32A6-0A4B-8F4E-05981F787A3F}"/>
    <dgm:cxn modelId="{BBC15DB3-916E-2C4B-B461-1A0D65952916}" srcId="{80210F9B-D02B-0947-8C5F-9B0C11104EB8}" destId="{FC9544DA-162B-C44E-B89C-513C00116601}" srcOrd="2" destOrd="0" parTransId="{13188FB7-0AEB-C94A-93EE-02C2642163ED}" sibTransId="{CD755D39-A044-9E45-B609-D4F334F2A486}"/>
    <dgm:cxn modelId="{ADC848CD-365F-734B-9CA1-DBEEC5B814A2}" srcId="{1927087B-66A1-5148-9FE9-08A289C7F762}" destId="{155A6F35-AAC2-B24C-8C7C-C82660039FB3}" srcOrd="2" destOrd="0" parTransId="{FBDD6888-8107-4D48-99AC-4F26B74A3643}" sibTransId="{3833694C-49D2-894A-BC55-32EF7FC40A1A}"/>
    <dgm:cxn modelId="{9B4B27DB-85C8-FC4C-99BB-04254225EEEC}" type="presOf" srcId="{80210F9B-D02B-0947-8C5F-9B0C11104EB8}" destId="{3BEE1E45-5EEF-4647-B215-114A8DBDB397}" srcOrd="0" destOrd="0" presId="urn:microsoft.com/office/officeart/2005/8/layout/vList2"/>
    <dgm:cxn modelId="{89DAA4DC-08EA-734A-9169-D46F21FA6613}" type="presOf" srcId="{7270C73A-0828-C246-A0DE-F9390C790DD2}" destId="{CC308D38-53D9-9B42-9607-DE8584A2E72A}" srcOrd="0" destOrd="1" presId="urn:microsoft.com/office/officeart/2005/8/layout/vList2"/>
    <dgm:cxn modelId="{1938BDF6-DD12-7044-A9CF-CD74CE7EEEC2}" type="presOf" srcId="{155A6F35-AAC2-B24C-8C7C-C82660039FB3}" destId="{8FD9C561-F1CF-2F4A-BA61-C8CB57B2FBED}" srcOrd="0" destOrd="2" presId="urn:microsoft.com/office/officeart/2005/8/layout/vList2"/>
    <dgm:cxn modelId="{589E10F8-52BA-F944-9E71-7C2B23E55716}" srcId="{80210F9B-D02B-0947-8C5F-9B0C11104EB8}" destId="{95958553-0E46-F842-8E28-CFA098ADAEC4}" srcOrd="0" destOrd="0" parTransId="{4562A8A3-A792-3B4F-9E8E-579B0E4558A3}" sibTransId="{761B78EF-B795-D743-9670-5F17DA6B5436}"/>
    <dgm:cxn modelId="{D8F60EF9-3287-B342-A329-BD382F4BAF85}" type="presOf" srcId="{06DA15CF-98C9-774A-B32E-9C8640C23909}" destId="{6F90F03A-84E7-D645-8B4E-184F28FFFFCC}" srcOrd="0" destOrd="0" presId="urn:microsoft.com/office/officeart/2005/8/layout/vList2"/>
    <dgm:cxn modelId="{8C33B0C6-AB46-4745-802F-42595685287B}" type="presParOf" srcId="{6F90F03A-84E7-D645-8B4E-184F28FFFFCC}" destId="{3BEE1E45-5EEF-4647-B215-114A8DBDB397}" srcOrd="0" destOrd="0" presId="urn:microsoft.com/office/officeart/2005/8/layout/vList2"/>
    <dgm:cxn modelId="{7025EE8D-9CF0-EF47-BBCD-B2AA0BFD4BF2}" type="presParOf" srcId="{6F90F03A-84E7-D645-8B4E-184F28FFFFCC}" destId="{CC308D38-53D9-9B42-9607-DE8584A2E72A}" srcOrd="1" destOrd="0" presId="urn:microsoft.com/office/officeart/2005/8/layout/vList2"/>
    <dgm:cxn modelId="{9F81138C-E4E3-6E40-8213-615D6119F28C}" type="presParOf" srcId="{6F90F03A-84E7-D645-8B4E-184F28FFFFCC}" destId="{56D29F90-DA66-AC49-841F-B8CC819613A1}" srcOrd="2" destOrd="0" presId="urn:microsoft.com/office/officeart/2005/8/layout/vList2"/>
    <dgm:cxn modelId="{A2CC3E84-75B7-CF4A-8B4E-59CB6A039AF9}" type="presParOf" srcId="{6F90F03A-84E7-D645-8B4E-184F28FFFFCC}" destId="{8FD9C561-F1CF-2F4A-BA61-C8CB57B2FBED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7777C62-13E2-2F4D-A278-BADCE604F78D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A099579B-89EB-7F47-A12A-9254666B9E9B}">
      <dgm:prSet phldrT="[文本]"/>
      <dgm:spPr/>
      <dgm:t>
        <a:bodyPr/>
        <a:lstStyle/>
        <a:p>
          <a:r>
            <a:rPr lang="zh-CN" altLang="en-US" dirty="0"/>
            <a:t>从山腰到山腰</a:t>
          </a:r>
        </a:p>
      </dgm:t>
    </dgm:pt>
    <dgm:pt modelId="{8F3B20ED-55C4-284B-AD17-BA26FDED02F3}" type="parTrans" cxnId="{8C7771FA-A5BD-E849-8004-3577266DF81B}">
      <dgm:prSet/>
      <dgm:spPr/>
      <dgm:t>
        <a:bodyPr/>
        <a:lstStyle/>
        <a:p>
          <a:endParaRPr lang="zh-CN" altLang="en-US"/>
        </a:p>
      </dgm:t>
    </dgm:pt>
    <dgm:pt modelId="{F9C09109-247C-0948-9304-8D60C66B6BA7}" type="sibTrans" cxnId="{8C7771FA-A5BD-E849-8004-3577266DF81B}">
      <dgm:prSet/>
      <dgm:spPr/>
      <dgm:t>
        <a:bodyPr/>
        <a:lstStyle/>
        <a:p>
          <a:endParaRPr lang="zh-CN" altLang="en-US"/>
        </a:p>
      </dgm:t>
    </dgm:pt>
    <dgm:pt modelId="{E42C211C-1D12-2547-BDD8-ED3EA1F4AE58}">
      <dgm:prSet phldrT="[文本]"/>
      <dgm:spPr/>
      <dgm:t>
        <a:bodyPr/>
        <a:lstStyle/>
        <a:p>
          <a:r>
            <a:rPr lang="zh-CN" altLang="en-US" dirty="0"/>
            <a:t>已在山腰，何必再从山脚开始爬？</a:t>
          </a:r>
        </a:p>
      </dgm:t>
    </dgm:pt>
    <dgm:pt modelId="{463DE8EE-9F57-5E48-AC5A-92FC9BDEFB6A}" type="parTrans" cxnId="{D76A644D-5FB6-EB46-AA3B-F1A367BA979E}">
      <dgm:prSet/>
      <dgm:spPr/>
      <dgm:t>
        <a:bodyPr/>
        <a:lstStyle/>
        <a:p>
          <a:endParaRPr lang="zh-CN" altLang="en-US"/>
        </a:p>
      </dgm:t>
    </dgm:pt>
    <dgm:pt modelId="{DDC1910D-B0F5-4A4A-878A-FBC6C15D88B1}" type="sibTrans" cxnId="{D76A644D-5FB6-EB46-AA3B-F1A367BA979E}">
      <dgm:prSet/>
      <dgm:spPr/>
      <dgm:t>
        <a:bodyPr/>
        <a:lstStyle/>
        <a:p>
          <a:endParaRPr lang="zh-CN" altLang="en-US"/>
        </a:p>
      </dgm:t>
    </dgm:pt>
    <dgm:pt modelId="{1F72139B-F8C9-0142-A081-87E343ECFB28}">
      <dgm:prSet phldrT="[文本]"/>
      <dgm:spPr/>
      <dgm:t>
        <a:bodyPr/>
        <a:lstStyle/>
        <a:p>
          <a:r>
            <a:rPr lang="zh-CN" altLang="en-US" dirty="0"/>
            <a:t>山顶的风景是相似的</a:t>
          </a:r>
        </a:p>
      </dgm:t>
    </dgm:pt>
    <dgm:pt modelId="{312A6613-B947-2841-AB06-8565B38F80A5}" type="parTrans" cxnId="{A8C5AB4C-2F6F-364C-A0E7-87882B59BE1B}">
      <dgm:prSet/>
      <dgm:spPr/>
      <dgm:t>
        <a:bodyPr/>
        <a:lstStyle/>
        <a:p>
          <a:endParaRPr lang="zh-CN" altLang="en-US"/>
        </a:p>
      </dgm:t>
    </dgm:pt>
    <dgm:pt modelId="{61B53347-E7DD-514E-B9F0-C5B32327A6F5}" type="sibTrans" cxnId="{A8C5AB4C-2F6F-364C-A0E7-87882B59BE1B}">
      <dgm:prSet/>
      <dgm:spPr/>
      <dgm:t>
        <a:bodyPr/>
        <a:lstStyle/>
        <a:p>
          <a:endParaRPr lang="zh-CN" altLang="en-US"/>
        </a:p>
      </dgm:t>
    </dgm:pt>
    <dgm:pt modelId="{D1F885DB-1E4D-CC4D-BA75-8E8CF57C6909}">
      <dgm:prSet phldrT="[文本]"/>
      <dgm:spPr/>
      <dgm:t>
        <a:bodyPr/>
        <a:lstStyle/>
        <a:p>
          <a:r>
            <a:rPr lang="zh-CN" altLang="en-US" dirty="0"/>
            <a:t>向上走，越到高处越相似</a:t>
          </a:r>
        </a:p>
      </dgm:t>
    </dgm:pt>
    <dgm:pt modelId="{ECBBA15F-B147-CF4E-BDC9-7BC60F4DE0DC}" type="parTrans" cxnId="{1B311C5B-7F88-704A-A641-E3089D0CBDB6}">
      <dgm:prSet/>
      <dgm:spPr/>
      <dgm:t>
        <a:bodyPr/>
        <a:lstStyle/>
        <a:p>
          <a:endParaRPr lang="zh-CN" altLang="en-US"/>
        </a:p>
      </dgm:t>
    </dgm:pt>
    <dgm:pt modelId="{26B5A873-CCC7-B64C-B02D-6C0D1C7177F3}" type="sibTrans" cxnId="{1B311C5B-7F88-704A-A641-E3089D0CBDB6}">
      <dgm:prSet/>
      <dgm:spPr/>
      <dgm:t>
        <a:bodyPr/>
        <a:lstStyle/>
        <a:p>
          <a:endParaRPr lang="zh-CN" altLang="en-US"/>
        </a:p>
      </dgm:t>
    </dgm:pt>
    <dgm:pt modelId="{5DC58E25-2370-EC49-8FD0-9139C2BE1932}">
      <dgm:prSet phldrT="[文本]"/>
      <dgm:spPr/>
      <dgm:t>
        <a:bodyPr/>
        <a:lstStyle/>
        <a:p>
          <a:r>
            <a:rPr lang="zh-CN" altLang="en-US" dirty="0"/>
            <a:t>小马过河，自己试试</a:t>
          </a:r>
        </a:p>
      </dgm:t>
    </dgm:pt>
    <dgm:pt modelId="{BF2CE72F-B01C-FE4D-BB8E-51D9CA8B77F9}" type="parTrans" cxnId="{BEABCD05-4970-AD48-8AF2-1315D8F65E91}">
      <dgm:prSet/>
      <dgm:spPr/>
      <dgm:t>
        <a:bodyPr/>
        <a:lstStyle/>
        <a:p>
          <a:endParaRPr lang="zh-CN" altLang="en-US"/>
        </a:p>
      </dgm:t>
    </dgm:pt>
    <dgm:pt modelId="{D797DCE9-5881-994E-88D8-982CB401B138}" type="sibTrans" cxnId="{BEABCD05-4970-AD48-8AF2-1315D8F65E91}">
      <dgm:prSet/>
      <dgm:spPr/>
      <dgm:t>
        <a:bodyPr/>
        <a:lstStyle/>
        <a:p>
          <a:endParaRPr lang="zh-CN" altLang="en-US"/>
        </a:p>
      </dgm:t>
    </dgm:pt>
    <dgm:pt modelId="{B6CA7DD5-8C6B-5E47-A111-9ED17CB588ED}">
      <dgm:prSet phldrT="[文本]"/>
      <dgm:spPr/>
      <dgm:t>
        <a:bodyPr/>
        <a:lstStyle/>
        <a:p>
          <a:r>
            <a:rPr lang="zh-CN" altLang="en-US" dirty="0"/>
            <a:t>发挥自己的</a:t>
          </a:r>
          <a:r>
            <a:rPr lang="zh-CN" altLang="en-US" dirty="0">
              <a:solidFill>
                <a:schemeClr val="accent3"/>
              </a:solidFill>
            </a:rPr>
            <a:t>优势</a:t>
          </a:r>
          <a:r>
            <a:rPr lang="zh-CN" altLang="en-US" dirty="0"/>
            <a:t>，定制学习计划</a:t>
          </a:r>
        </a:p>
      </dgm:t>
    </dgm:pt>
    <dgm:pt modelId="{0F59CCA7-0659-EC43-8601-831D6B830884}" type="parTrans" cxnId="{89A0B3C0-D566-4B46-8DB1-F2EAEA1884C7}">
      <dgm:prSet/>
      <dgm:spPr/>
      <dgm:t>
        <a:bodyPr/>
        <a:lstStyle/>
        <a:p>
          <a:endParaRPr lang="zh-CN" altLang="en-US"/>
        </a:p>
      </dgm:t>
    </dgm:pt>
    <dgm:pt modelId="{D7E70725-B30C-BA47-8F13-0AFAAA3F3DD2}" type="sibTrans" cxnId="{89A0B3C0-D566-4B46-8DB1-F2EAEA1884C7}">
      <dgm:prSet/>
      <dgm:spPr/>
      <dgm:t>
        <a:bodyPr/>
        <a:lstStyle/>
        <a:p>
          <a:endParaRPr lang="zh-CN" altLang="en-US"/>
        </a:p>
      </dgm:t>
    </dgm:pt>
    <dgm:pt modelId="{E020246F-776A-E44B-B0B4-D691D9B5BFA4}">
      <dgm:prSet phldrT="[文本]"/>
      <dgm:spPr/>
      <dgm:t>
        <a:bodyPr/>
        <a:lstStyle/>
        <a:p>
          <a:r>
            <a:rPr lang="zh-CN" altLang="en-US" dirty="0"/>
            <a:t>一千个人就有一千条</a:t>
          </a:r>
          <a:r>
            <a:rPr lang="zh-CN" altLang="en-US" dirty="0">
              <a:solidFill>
                <a:schemeClr val="accent3"/>
              </a:solidFill>
            </a:rPr>
            <a:t>学习曲线</a:t>
          </a:r>
        </a:p>
      </dgm:t>
    </dgm:pt>
    <dgm:pt modelId="{91C86BC6-A078-5547-8790-85BB36CBF184}" type="parTrans" cxnId="{A05E6591-733A-6E4A-BA97-0CFF109BB757}">
      <dgm:prSet/>
      <dgm:spPr/>
      <dgm:t>
        <a:bodyPr/>
        <a:lstStyle/>
        <a:p>
          <a:endParaRPr lang="zh-CN" altLang="en-US"/>
        </a:p>
      </dgm:t>
    </dgm:pt>
    <dgm:pt modelId="{DAAE4C43-60F4-3044-B254-FA8923CE162D}" type="sibTrans" cxnId="{A05E6591-733A-6E4A-BA97-0CFF109BB757}">
      <dgm:prSet/>
      <dgm:spPr/>
      <dgm:t>
        <a:bodyPr/>
        <a:lstStyle/>
        <a:p>
          <a:endParaRPr lang="zh-CN" altLang="en-US"/>
        </a:p>
      </dgm:t>
    </dgm:pt>
    <dgm:pt modelId="{B84BFA63-32C4-1A42-BFF5-9E4A0689E7F7}" type="pres">
      <dgm:prSet presAssocID="{F7777C62-13E2-2F4D-A278-BADCE604F78D}" presName="linear" presStyleCnt="0">
        <dgm:presLayoutVars>
          <dgm:animLvl val="lvl"/>
          <dgm:resizeHandles val="exact"/>
        </dgm:presLayoutVars>
      </dgm:prSet>
      <dgm:spPr/>
    </dgm:pt>
    <dgm:pt modelId="{D02D635F-21B4-7E47-899E-3A0F8F7D96BA}" type="pres">
      <dgm:prSet presAssocID="{A099579B-89EB-7F47-A12A-9254666B9E9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C4A715E-F155-6C4D-B48E-B68E4BE12332}" type="pres">
      <dgm:prSet presAssocID="{A099579B-89EB-7F47-A12A-9254666B9E9B}" presName="childText" presStyleLbl="revTx" presStyleIdx="0" presStyleCnt="3">
        <dgm:presLayoutVars>
          <dgm:bulletEnabled val="1"/>
        </dgm:presLayoutVars>
      </dgm:prSet>
      <dgm:spPr/>
    </dgm:pt>
    <dgm:pt modelId="{6E1F44FF-5563-FE48-934D-15DB6CF783FA}" type="pres">
      <dgm:prSet presAssocID="{1F72139B-F8C9-0142-A081-87E343ECFB2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13A3790-C375-1C4F-B57F-11BC83EA6BCA}" type="pres">
      <dgm:prSet presAssocID="{1F72139B-F8C9-0142-A081-87E343ECFB28}" presName="childText" presStyleLbl="revTx" presStyleIdx="1" presStyleCnt="3">
        <dgm:presLayoutVars>
          <dgm:bulletEnabled val="1"/>
        </dgm:presLayoutVars>
      </dgm:prSet>
      <dgm:spPr/>
    </dgm:pt>
    <dgm:pt modelId="{A1E5E747-D647-714E-9BC2-414FE3466C96}" type="pres">
      <dgm:prSet presAssocID="{5DC58E25-2370-EC49-8FD0-9139C2BE1932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5AF78B9-653A-FE44-8F0A-0D6D996D81E7}" type="pres">
      <dgm:prSet presAssocID="{5DC58E25-2370-EC49-8FD0-9139C2BE1932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BEABCD05-4970-AD48-8AF2-1315D8F65E91}" srcId="{F7777C62-13E2-2F4D-A278-BADCE604F78D}" destId="{5DC58E25-2370-EC49-8FD0-9139C2BE1932}" srcOrd="2" destOrd="0" parTransId="{BF2CE72F-B01C-FE4D-BB8E-51D9CA8B77F9}" sibTransId="{D797DCE9-5881-994E-88D8-982CB401B138}"/>
    <dgm:cxn modelId="{4CB0642B-AC96-6D47-84E5-7D34F7FA05C4}" type="presOf" srcId="{E42C211C-1D12-2547-BDD8-ED3EA1F4AE58}" destId="{6C4A715E-F155-6C4D-B48E-B68E4BE12332}" srcOrd="0" destOrd="0" presId="urn:microsoft.com/office/officeart/2005/8/layout/vList2"/>
    <dgm:cxn modelId="{854ACA48-EB4D-9F4B-A9CF-7E9EEFD05930}" type="presOf" srcId="{B6CA7DD5-8C6B-5E47-A111-9ED17CB588ED}" destId="{95AF78B9-653A-FE44-8F0A-0D6D996D81E7}" srcOrd="0" destOrd="1" presId="urn:microsoft.com/office/officeart/2005/8/layout/vList2"/>
    <dgm:cxn modelId="{A8C5AB4C-2F6F-364C-A0E7-87882B59BE1B}" srcId="{F7777C62-13E2-2F4D-A278-BADCE604F78D}" destId="{1F72139B-F8C9-0142-A081-87E343ECFB28}" srcOrd="1" destOrd="0" parTransId="{312A6613-B947-2841-AB06-8565B38F80A5}" sibTransId="{61B53347-E7DD-514E-B9F0-C5B32327A6F5}"/>
    <dgm:cxn modelId="{D76A644D-5FB6-EB46-AA3B-F1A367BA979E}" srcId="{A099579B-89EB-7F47-A12A-9254666B9E9B}" destId="{E42C211C-1D12-2547-BDD8-ED3EA1F4AE58}" srcOrd="0" destOrd="0" parTransId="{463DE8EE-9F57-5E48-AC5A-92FC9BDEFB6A}" sibTransId="{DDC1910D-B0F5-4A4A-878A-FBC6C15D88B1}"/>
    <dgm:cxn modelId="{1B311C5B-7F88-704A-A641-E3089D0CBDB6}" srcId="{1F72139B-F8C9-0142-A081-87E343ECFB28}" destId="{D1F885DB-1E4D-CC4D-BA75-8E8CF57C6909}" srcOrd="0" destOrd="0" parTransId="{ECBBA15F-B147-CF4E-BDC9-7BC60F4DE0DC}" sibTransId="{26B5A873-CCC7-B64C-B02D-6C0D1C7177F3}"/>
    <dgm:cxn modelId="{5F574D68-B2CD-194C-854D-819341690473}" type="presOf" srcId="{F7777C62-13E2-2F4D-A278-BADCE604F78D}" destId="{B84BFA63-32C4-1A42-BFF5-9E4A0689E7F7}" srcOrd="0" destOrd="0" presId="urn:microsoft.com/office/officeart/2005/8/layout/vList2"/>
    <dgm:cxn modelId="{A05E6591-733A-6E4A-BA97-0CFF109BB757}" srcId="{5DC58E25-2370-EC49-8FD0-9139C2BE1932}" destId="{E020246F-776A-E44B-B0B4-D691D9B5BFA4}" srcOrd="0" destOrd="0" parTransId="{91C86BC6-A078-5547-8790-85BB36CBF184}" sibTransId="{DAAE4C43-60F4-3044-B254-FA8923CE162D}"/>
    <dgm:cxn modelId="{ECEDACB3-0935-D44D-A00A-1164AB795CAE}" type="presOf" srcId="{5DC58E25-2370-EC49-8FD0-9139C2BE1932}" destId="{A1E5E747-D647-714E-9BC2-414FE3466C96}" srcOrd="0" destOrd="0" presId="urn:microsoft.com/office/officeart/2005/8/layout/vList2"/>
    <dgm:cxn modelId="{2A54CDB9-2FF1-454D-8495-7D1AF060A858}" type="presOf" srcId="{D1F885DB-1E4D-CC4D-BA75-8E8CF57C6909}" destId="{713A3790-C375-1C4F-B57F-11BC83EA6BCA}" srcOrd="0" destOrd="0" presId="urn:microsoft.com/office/officeart/2005/8/layout/vList2"/>
    <dgm:cxn modelId="{89A0B3C0-D566-4B46-8DB1-F2EAEA1884C7}" srcId="{5DC58E25-2370-EC49-8FD0-9139C2BE1932}" destId="{B6CA7DD5-8C6B-5E47-A111-9ED17CB588ED}" srcOrd="1" destOrd="0" parTransId="{0F59CCA7-0659-EC43-8601-831D6B830884}" sibTransId="{D7E70725-B30C-BA47-8F13-0AFAAA3F3DD2}"/>
    <dgm:cxn modelId="{4928FED0-3BB2-DF49-ACB6-3B15ECF847AE}" type="presOf" srcId="{A099579B-89EB-7F47-A12A-9254666B9E9B}" destId="{D02D635F-21B4-7E47-899E-3A0F8F7D96BA}" srcOrd="0" destOrd="0" presId="urn:microsoft.com/office/officeart/2005/8/layout/vList2"/>
    <dgm:cxn modelId="{0F9BFCE0-4E50-C84E-BDD3-6CEA9FDBA91D}" type="presOf" srcId="{1F72139B-F8C9-0142-A081-87E343ECFB28}" destId="{6E1F44FF-5563-FE48-934D-15DB6CF783FA}" srcOrd="0" destOrd="0" presId="urn:microsoft.com/office/officeart/2005/8/layout/vList2"/>
    <dgm:cxn modelId="{BAACFCE8-D905-A442-8F00-7BFEAF26F52C}" type="presOf" srcId="{E020246F-776A-E44B-B0B4-D691D9B5BFA4}" destId="{95AF78B9-653A-FE44-8F0A-0D6D996D81E7}" srcOrd="0" destOrd="0" presId="urn:microsoft.com/office/officeart/2005/8/layout/vList2"/>
    <dgm:cxn modelId="{8C7771FA-A5BD-E849-8004-3577266DF81B}" srcId="{F7777C62-13E2-2F4D-A278-BADCE604F78D}" destId="{A099579B-89EB-7F47-A12A-9254666B9E9B}" srcOrd="0" destOrd="0" parTransId="{8F3B20ED-55C4-284B-AD17-BA26FDED02F3}" sibTransId="{F9C09109-247C-0948-9304-8D60C66B6BA7}"/>
    <dgm:cxn modelId="{4A157AF2-2D3C-4049-8260-52B32EFDA591}" type="presParOf" srcId="{B84BFA63-32C4-1A42-BFF5-9E4A0689E7F7}" destId="{D02D635F-21B4-7E47-899E-3A0F8F7D96BA}" srcOrd="0" destOrd="0" presId="urn:microsoft.com/office/officeart/2005/8/layout/vList2"/>
    <dgm:cxn modelId="{51B242CD-8E80-E64A-83DD-B17F450C3E83}" type="presParOf" srcId="{B84BFA63-32C4-1A42-BFF5-9E4A0689E7F7}" destId="{6C4A715E-F155-6C4D-B48E-B68E4BE12332}" srcOrd="1" destOrd="0" presId="urn:microsoft.com/office/officeart/2005/8/layout/vList2"/>
    <dgm:cxn modelId="{030014B5-DA25-9A47-9547-ABF9F2121FCF}" type="presParOf" srcId="{B84BFA63-32C4-1A42-BFF5-9E4A0689E7F7}" destId="{6E1F44FF-5563-FE48-934D-15DB6CF783FA}" srcOrd="2" destOrd="0" presId="urn:microsoft.com/office/officeart/2005/8/layout/vList2"/>
    <dgm:cxn modelId="{8F28623C-E2DE-384D-BFDE-935F33F89B07}" type="presParOf" srcId="{B84BFA63-32C4-1A42-BFF5-9E4A0689E7F7}" destId="{713A3790-C375-1C4F-B57F-11BC83EA6BCA}" srcOrd="3" destOrd="0" presId="urn:microsoft.com/office/officeart/2005/8/layout/vList2"/>
    <dgm:cxn modelId="{66E13D0C-123C-1D44-97B3-BDA117190F19}" type="presParOf" srcId="{B84BFA63-32C4-1A42-BFF5-9E4A0689E7F7}" destId="{A1E5E747-D647-714E-9BC2-414FE3466C96}" srcOrd="4" destOrd="0" presId="urn:microsoft.com/office/officeart/2005/8/layout/vList2"/>
    <dgm:cxn modelId="{472845CB-1C8A-804F-8B3C-806F9F4DD0FC}" type="presParOf" srcId="{B84BFA63-32C4-1A42-BFF5-9E4A0689E7F7}" destId="{95AF78B9-653A-FE44-8F0A-0D6D996D81E7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F3F28AB-90AD-8946-898D-3C02E52E6AE3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BC3A4AF8-6DEB-8841-A3B1-E6DC0486097B}">
      <dgm:prSet phldrT="[文本]"/>
      <dgm:spPr/>
      <dgm:t>
        <a:bodyPr/>
        <a:lstStyle/>
        <a:p>
          <a:r>
            <a:rPr lang="en-US" altLang="zh-CN" dirty="0"/>
            <a:t>MVVM</a:t>
          </a:r>
          <a:endParaRPr lang="zh-CN" altLang="en-US" dirty="0"/>
        </a:p>
      </dgm:t>
    </dgm:pt>
    <dgm:pt modelId="{46377161-4404-894C-AE5F-19EB71933C55}" type="parTrans" cxnId="{352712A8-6643-8A4E-BD55-D61DD771C4CD}">
      <dgm:prSet/>
      <dgm:spPr/>
      <dgm:t>
        <a:bodyPr/>
        <a:lstStyle/>
        <a:p>
          <a:endParaRPr lang="zh-CN" altLang="en-US"/>
        </a:p>
      </dgm:t>
    </dgm:pt>
    <dgm:pt modelId="{28899B9E-93E0-5341-A4A6-157D602E1CF7}" type="sibTrans" cxnId="{352712A8-6643-8A4E-BD55-D61DD771C4CD}">
      <dgm:prSet/>
      <dgm:spPr/>
      <dgm:t>
        <a:bodyPr/>
        <a:lstStyle/>
        <a:p>
          <a:endParaRPr lang="zh-CN" altLang="en-US"/>
        </a:p>
      </dgm:t>
    </dgm:pt>
    <dgm:pt modelId="{09EF6246-6627-8845-B566-5A13AA840983}">
      <dgm:prSet phldrT="[文本]"/>
      <dgm:spPr/>
      <dgm:t>
        <a:bodyPr/>
        <a:lstStyle/>
        <a:p>
          <a:r>
            <a:rPr lang="en-US" altLang="zh-CN" dirty="0" err="1"/>
            <a:t>RxJS</a:t>
          </a:r>
          <a:endParaRPr lang="zh-CN" altLang="en-US" dirty="0"/>
        </a:p>
      </dgm:t>
    </dgm:pt>
    <dgm:pt modelId="{9FF70807-6821-4443-9C1D-2CD1A81A135D}" type="parTrans" cxnId="{A112532B-72B2-DA46-A0A6-DF98FBBB4A29}">
      <dgm:prSet/>
      <dgm:spPr/>
      <dgm:t>
        <a:bodyPr/>
        <a:lstStyle/>
        <a:p>
          <a:endParaRPr lang="zh-CN" altLang="en-US"/>
        </a:p>
      </dgm:t>
    </dgm:pt>
    <dgm:pt modelId="{9794D868-FE36-C845-BE47-C7EBB667B57D}" type="sibTrans" cxnId="{A112532B-72B2-DA46-A0A6-DF98FBBB4A29}">
      <dgm:prSet/>
      <dgm:spPr/>
      <dgm:t>
        <a:bodyPr/>
        <a:lstStyle/>
        <a:p>
          <a:endParaRPr lang="zh-CN" altLang="en-US"/>
        </a:p>
      </dgm:t>
    </dgm:pt>
    <dgm:pt modelId="{CFCD23F6-0B14-B849-BFF3-4F703D3200B3}">
      <dgm:prSet phldrT="[文本]"/>
      <dgm:spPr/>
      <dgm:t>
        <a:bodyPr/>
        <a:lstStyle/>
        <a:p>
          <a:r>
            <a:rPr lang="en-US" altLang="zh-CN" dirty="0"/>
            <a:t>TypeScript</a:t>
          </a:r>
          <a:endParaRPr lang="zh-CN" altLang="en-US" dirty="0"/>
        </a:p>
      </dgm:t>
    </dgm:pt>
    <dgm:pt modelId="{E5382730-DF42-7C43-8B92-4FF09D875C47}" type="parTrans" cxnId="{8A581AF3-BDEE-7243-B031-C6197DB521DE}">
      <dgm:prSet/>
      <dgm:spPr/>
      <dgm:t>
        <a:bodyPr/>
        <a:lstStyle/>
        <a:p>
          <a:endParaRPr lang="zh-CN" altLang="en-US"/>
        </a:p>
      </dgm:t>
    </dgm:pt>
    <dgm:pt modelId="{B0D78E1A-B945-6F4A-AC5A-5697AD74CC9C}" type="sibTrans" cxnId="{8A581AF3-BDEE-7243-B031-C6197DB521DE}">
      <dgm:prSet/>
      <dgm:spPr/>
      <dgm:t>
        <a:bodyPr/>
        <a:lstStyle/>
        <a:p>
          <a:endParaRPr lang="zh-CN" altLang="en-US"/>
        </a:p>
      </dgm:t>
    </dgm:pt>
    <dgm:pt modelId="{716E5DC3-281B-6245-A4B5-6D4BA9905075}">
      <dgm:prSet phldrT="[文本]"/>
      <dgm:spPr/>
      <dgm:t>
        <a:bodyPr/>
        <a:lstStyle/>
        <a:p>
          <a:r>
            <a:rPr lang="zh-CN" altLang="en-US" dirty="0"/>
            <a:t>服务与</a:t>
          </a:r>
          <a:r>
            <a:rPr lang="en-US" altLang="zh-CN" dirty="0"/>
            <a:t>DI</a:t>
          </a:r>
          <a:endParaRPr lang="zh-CN" altLang="en-US" dirty="0"/>
        </a:p>
      </dgm:t>
    </dgm:pt>
    <dgm:pt modelId="{C283440C-CAF0-D442-987D-FD3533A0F672}" type="parTrans" cxnId="{51668375-2406-E244-A80E-F2417C0186CF}">
      <dgm:prSet/>
      <dgm:spPr/>
      <dgm:t>
        <a:bodyPr/>
        <a:lstStyle/>
        <a:p>
          <a:endParaRPr lang="zh-CN" altLang="en-US"/>
        </a:p>
      </dgm:t>
    </dgm:pt>
    <dgm:pt modelId="{0159ABA3-8C05-8145-BCB8-ED13CD20F5D4}" type="sibTrans" cxnId="{51668375-2406-E244-A80E-F2417C0186CF}">
      <dgm:prSet/>
      <dgm:spPr/>
      <dgm:t>
        <a:bodyPr/>
        <a:lstStyle/>
        <a:p>
          <a:endParaRPr lang="zh-CN" altLang="en-US"/>
        </a:p>
      </dgm:t>
    </dgm:pt>
    <dgm:pt modelId="{BA8083EB-9EE4-8A49-B522-37D596905B14}">
      <dgm:prSet phldrT="[文本]"/>
      <dgm:spPr/>
      <dgm:t>
        <a:bodyPr/>
        <a:lstStyle/>
        <a:p>
          <a:r>
            <a:rPr lang="zh-CN" altLang="en-US" dirty="0"/>
            <a:t>组件</a:t>
          </a:r>
        </a:p>
      </dgm:t>
    </dgm:pt>
    <dgm:pt modelId="{0F227BC4-D42A-1544-836F-DA4FCAC0DBA9}" type="parTrans" cxnId="{3F1705C4-2424-5D40-BD85-832FB68E1B88}">
      <dgm:prSet/>
      <dgm:spPr/>
      <dgm:t>
        <a:bodyPr/>
        <a:lstStyle/>
        <a:p>
          <a:endParaRPr lang="zh-CN" altLang="en-US"/>
        </a:p>
      </dgm:t>
    </dgm:pt>
    <dgm:pt modelId="{49E0D3EA-4D05-4F46-B48A-833E0BC9883B}" type="sibTrans" cxnId="{3F1705C4-2424-5D40-BD85-832FB68E1B88}">
      <dgm:prSet/>
      <dgm:spPr/>
      <dgm:t>
        <a:bodyPr/>
        <a:lstStyle/>
        <a:p>
          <a:endParaRPr lang="zh-CN" altLang="en-US"/>
        </a:p>
      </dgm:t>
    </dgm:pt>
    <dgm:pt modelId="{3E2FE04B-B84D-1F4C-AA8B-5040580E26B0}">
      <dgm:prSet phldrT="[文本]"/>
      <dgm:spPr/>
      <dgm:t>
        <a:bodyPr/>
        <a:lstStyle/>
        <a:p>
          <a:r>
            <a:rPr lang="zh-CN" altLang="en-US" dirty="0"/>
            <a:t>表单</a:t>
          </a:r>
        </a:p>
      </dgm:t>
    </dgm:pt>
    <dgm:pt modelId="{3AFAD285-8062-6A49-8AF6-BDD79580A7E8}" type="parTrans" cxnId="{0A7E4DF8-2F70-234F-B2A8-44C6BA1ED6A5}">
      <dgm:prSet/>
      <dgm:spPr/>
    </dgm:pt>
    <dgm:pt modelId="{AD5854A5-21BD-0146-9379-79D354038526}" type="sibTrans" cxnId="{0A7E4DF8-2F70-234F-B2A8-44C6BA1ED6A5}">
      <dgm:prSet/>
      <dgm:spPr/>
    </dgm:pt>
    <dgm:pt modelId="{EAB0AA58-DBD4-0845-8848-5917DC716C7D}" type="pres">
      <dgm:prSet presAssocID="{3F3F28AB-90AD-8946-898D-3C02E52E6AE3}" presName="linear" presStyleCnt="0">
        <dgm:presLayoutVars>
          <dgm:animLvl val="lvl"/>
          <dgm:resizeHandles val="exact"/>
        </dgm:presLayoutVars>
      </dgm:prSet>
      <dgm:spPr/>
    </dgm:pt>
    <dgm:pt modelId="{1CC04289-9E2C-BB44-A9BD-826E8CE8388E}" type="pres">
      <dgm:prSet presAssocID="{CFCD23F6-0B14-B849-BFF3-4F703D3200B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F0C0C760-E371-A64E-A45F-8F59B84EEA5A}" type="pres">
      <dgm:prSet presAssocID="{B0D78E1A-B945-6F4A-AC5A-5697AD74CC9C}" presName="spacer" presStyleCnt="0"/>
      <dgm:spPr/>
    </dgm:pt>
    <dgm:pt modelId="{203BF74F-0106-1D42-99E7-61027D6D1F15}" type="pres">
      <dgm:prSet presAssocID="{09EF6246-6627-8845-B566-5A13AA84098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947243AB-518F-A146-8EE2-40BA71ED5BD6}" type="pres">
      <dgm:prSet presAssocID="{9794D868-FE36-C845-BE47-C7EBB667B57D}" presName="spacer" presStyleCnt="0"/>
      <dgm:spPr/>
    </dgm:pt>
    <dgm:pt modelId="{E16D9CCC-BEF2-FB48-919E-BAEF190595EC}" type="pres">
      <dgm:prSet presAssocID="{BC3A4AF8-6DEB-8841-A3B1-E6DC0486097B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2D40E5D-9562-8147-B52E-4D783BE0F7BA}" type="pres">
      <dgm:prSet presAssocID="{28899B9E-93E0-5341-A4A6-157D602E1CF7}" presName="spacer" presStyleCnt="0"/>
      <dgm:spPr/>
    </dgm:pt>
    <dgm:pt modelId="{267EDA4D-DF45-1E45-BD22-6A40B175EE7E}" type="pres">
      <dgm:prSet presAssocID="{BA8083EB-9EE4-8A49-B522-37D596905B14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F23CD19-7CA4-724A-B717-040E4C43607B}" type="pres">
      <dgm:prSet presAssocID="{49E0D3EA-4D05-4F46-B48A-833E0BC9883B}" presName="spacer" presStyleCnt="0"/>
      <dgm:spPr/>
    </dgm:pt>
    <dgm:pt modelId="{7C41A7EF-8CB7-194F-B709-52776E2DD767}" type="pres">
      <dgm:prSet presAssocID="{716E5DC3-281B-6245-A4B5-6D4BA9905075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77E1063E-CDA1-C54E-B5AD-46802C7CF027}" type="pres">
      <dgm:prSet presAssocID="{0159ABA3-8C05-8145-BCB8-ED13CD20F5D4}" presName="spacer" presStyleCnt="0"/>
      <dgm:spPr/>
    </dgm:pt>
    <dgm:pt modelId="{7D29B881-49AA-7341-B4F4-003B84FA3438}" type="pres">
      <dgm:prSet presAssocID="{3E2FE04B-B84D-1F4C-AA8B-5040580E26B0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3CA12000-0546-594D-95A3-80CEB1468B4A}" type="presOf" srcId="{3F3F28AB-90AD-8946-898D-3C02E52E6AE3}" destId="{EAB0AA58-DBD4-0845-8848-5917DC716C7D}" srcOrd="0" destOrd="0" presId="urn:microsoft.com/office/officeart/2005/8/layout/vList2"/>
    <dgm:cxn modelId="{AB591918-93A1-E34E-B588-235F28A6C179}" type="presOf" srcId="{BA8083EB-9EE4-8A49-B522-37D596905B14}" destId="{267EDA4D-DF45-1E45-BD22-6A40B175EE7E}" srcOrd="0" destOrd="0" presId="urn:microsoft.com/office/officeart/2005/8/layout/vList2"/>
    <dgm:cxn modelId="{A112532B-72B2-DA46-A0A6-DF98FBBB4A29}" srcId="{3F3F28AB-90AD-8946-898D-3C02E52E6AE3}" destId="{09EF6246-6627-8845-B566-5A13AA840983}" srcOrd="1" destOrd="0" parTransId="{9FF70807-6821-4443-9C1D-2CD1A81A135D}" sibTransId="{9794D868-FE36-C845-BE47-C7EBB667B57D}"/>
    <dgm:cxn modelId="{25889A36-237C-1049-A2C9-4C6596DBAB5F}" type="presOf" srcId="{716E5DC3-281B-6245-A4B5-6D4BA9905075}" destId="{7C41A7EF-8CB7-194F-B709-52776E2DD767}" srcOrd="0" destOrd="0" presId="urn:microsoft.com/office/officeart/2005/8/layout/vList2"/>
    <dgm:cxn modelId="{6667EB6C-0C1D-4540-9E9F-8FF70826140F}" type="presOf" srcId="{09EF6246-6627-8845-B566-5A13AA840983}" destId="{203BF74F-0106-1D42-99E7-61027D6D1F15}" srcOrd="0" destOrd="0" presId="urn:microsoft.com/office/officeart/2005/8/layout/vList2"/>
    <dgm:cxn modelId="{D873F170-A80C-144C-B6EC-E14F07022A4D}" type="presOf" srcId="{CFCD23F6-0B14-B849-BFF3-4F703D3200B3}" destId="{1CC04289-9E2C-BB44-A9BD-826E8CE8388E}" srcOrd="0" destOrd="0" presId="urn:microsoft.com/office/officeart/2005/8/layout/vList2"/>
    <dgm:cxn modelId="{51668375-2406-E244-A80E-F2417C0186CF}" srcId="{3F3F28AB-90AD-8946-898D-3C02E52E6AE3}" destId="{716E5DC3-281B-6245-A4B5-6D4BA9905075}" srcOrd="4" destOrd="0" parTransId="{C283440C-CAF0-D442-987D-FD3533A0F672}" sibTransId="{0159ABA3-8C05-8145-BCB8-ED13CD20F5D4}"/>
    <dgm:cxn modelId="{CDDB6F85-CA80-9749-BC63-F7A5169D0D9C}" type="presOf" srcId="{BC3A4AF8-6DEB-8841-A3B1-E6DC0486097B}" destId="{E16D9CCC-BEF2-FB48-919E-BAEF190595EC}" srcOrd="0" destOrd="0" presId="urn:microsoft.com/office/officeart/2005/8/layout/vList2"/>
    <dgm:cxn modelId="{352712A8-6643-8A4E-BD55-D61DD771C4CD}" srcId="{3F3F28AB-90AD-8946-898D-3C02E52E6AE3}" destId="{BC3A4AF8-6DEB-8841-A3B1-E6DC0486097B}" srcOrd="2" destOrd="0" parTransId="{46377161-4404-894C-AE5F-19EB71933C55}" sibTransId="{28899B9E-93E0-5341-A4A6-157D602E1CF7}"/>
    <dgm:cxn modelId="{3F1705C4-2424-5D40-BD85-832FB68E1B88}" srcId="{3F3F28AB-90AD-8946-898D-3C02E52E6AE3}" destId="{BA8083EB-9EE4-8A49-B522-37D596905B14}" srcOrd="3" destOrd="0" parTransId="{0F227BC4-D42A-1544-836F-DA4FCAC0DBA9}" sibTransId="{49E0D3EA-4D05-4F46-B48A-833E0BC9883B}"/>
    <dgm:cxn modelId="{67B946E8-619C-1745-AD51-5F4A6E8CFCF0}" type="presOf" srcId="{3E2FE04B-B84D-1F4C-AA8B-5040580E26B0}" destId="{7D29B881-49AA-7341-B4F4-003B84FA3438}" srcOrd="0" destOrd="0" presId="urn:microsoft.com/office/officeart/2005/8/layout/vList2"/>
    <dgm:cxn modelId="{8A581AF3-BDEE-7243-B031-C6197DB521DE}" srcId="{3F3F28AB-90AD-8946-898D-3C02E52E6AE3}" destId="{CFCD23F6-0B14-B849-BFF3-4F703D3200B3}" srcOrd="0" destOrd="0" parTransId="{E5382730-DF42-7C43-8B92-4FF09D875C47}" sibTransId="{B0D78E1A-B945-6F4A-AC5A-5697AD74CC9C}"/>
    <dgm:cxn modelId="{0A7E4DF8-2F70-234F-B2A8-44C6BA1ED6A5}" srcId="{3F3F28AB-90AD-8946-898D-3C02E52E6AE3}" destId="{3E2FE04B-B84D-1F4C-AA8B-5040580E26B0}" srcOrd="5" destOrd="0" parTransId="{3AFAD285-8062-6A49-8AF6-BDD79580A7E8}" sibTransId="{AD5854A5-21BD-0146-9379-79D354038526}"/>
    <dgm:cxn modelId="{AA3F586E-2C1D-A345-8EB6-5647CAFA9592}" type="presParOf" srcId="{EAB0AA58-DBD4-0845-8848-5917DC716C7D}" destId="{1CC04289-9E2C-BB44-A9BD-826E8CE8388E}" srcOrd="0" destOrd="0" presId="urn:microsoft.com/office/officeart/2005/8/layout/vList2"/>
    <dgm:cxn modelId="{6305AC5F-962F-4044-BDA1-EB01027F19B7}" type="presParOf" srcId="{EAB0AA58-DBD4-0845-8848-5917DC716C7D}" destId="{F0C0C760-E371-A64E-A45F-8F59B84EEA5A}" srcOrd="1" destOrd="0" presId="urn:microsoft.com/office/officeart/2005/8/layout/vList2"/>
    <dgm:cxn modelId="{220BE91F-B38E-C543-B173-77C1B5BCA34D}" type="presParOf" srcId="{EAB0AA58-DBD4-0845-8848-5917DC716C7D}" destId="{203BF74F-0106-1D42-99E7-61027D6D1F15}" srcOrd="2" destOrd="0" presId="urn:microsoft.com/office/officeart/2005/8/layout/vList2"/>
    <dgm:cxn modelId="{025A5672-C9A4-7E4E-AA1B-6E641E4EF9CB}" type="presParOf" srcId="{EAB0AA58-DBD4-0845-8848-5917DC716C7D}" destId="{947243AB-518F-A146-8EE2-40BA71ED5BD6}" srcOrd="3" destOrd="0" presId="urn:microsoft.com/office/officeart/2005/8/layout/vList2"/>
    <dgm:cxn modelId="{AB025E43-8E26-174E-8778-19B5B754A683}" type="presParOf" srcId="{EAB0AA58-DBD4-0845-8848-5917DC716C7D}" destId="{E16D9CCC-BEF2-FB48-919E-BAEF190595EC}" srcOrd="4" destOrd="0" presId="urn:microsoft.com/office/officeart/2005/8/layout/vList2"/>
    <dgm:cxn modelId="{85110D27-B663-3145-82F8-B4B463014A51}" type="presParOf" srcId="{EAB0AA58-DBD4-0845-8848-5917DC716C7D}" destId="{72D40E5D-9562-8147-B52E-4D783BE0F7BA}" srcOrd="5" destOrd="0" presId="urn:microsoft.com/office/officeart/2005/8/layout/vList2"/>
    <dgm:cxn modelId="{4180E35B-BD52-BC45-906C-E68E170D7C6E}" type="presParOf" srcId="{EAB0AA58-DBD4-0845-8848-5917DC716C7D}" destId="{267EDA4D-DF45-1E45-BD22-6A40B175EE7E}" srcOrd="6" destOrd="0" presId="urn:microsoft.com/office/officeart/2005/8/layout/vList2"/>
    <dgm:cxn modelId="{0BF9D531-D873-7A4E-B520-FBD86EC21DC7}" type="presParOf" srcId="{EAB0AA58-DBD4-0845-8848-5917DC716C7D}" destId="{5F23CD19-7CA4-724A-B717-040E4C43607B}" srcOrd="7" destOrd="0" presId="urn:microsoft.com/office/officeart/2005/8/layout/vList2"/>
    <dgm:cxn modelId="{9EAC1822-1913-6C4C-A4E6-9AAB04A625CA}" type="presParOf" srcId="{EAB0AA58-DBD4-0845-8848-5917DC716C7D}" destId="{7C41A7EF-8CB7-194F-B709-52776E2DD767}" srcOrd="8" destOrd="0" presId="urn:microsoft.com/office/officeart/2005/8/layout/vList2"/>
    <dgm:cxn modelId="{87D23F50-7B0E-3D47-85AD-11B87733D53D}" type="presParOf" srcId="{EAB0AA58-DBD4-0845-8848-5917DC716C7D}" destId="{77E1063E-CDA1-C54E-B5AD-46802C7CF027}" srcOrd="9" destOrd="0" presId="urn:microsoft.com/office/officeart/2005/8/layout/vList2"/>
    <dgm:cxn modelId="{0643FF1D-014D-4A4F-9803-1FCC8CF30CB6}" type="presParOf" srcId="{EAB0AA58-DBD4-0845-8848-5917DC716C7D}" destId="{7D29B881-49AA-7341-B4F4-003B84FA3438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4375AA-A1ED-424B-BDD0-AB1EA36B9E3F}">
      <dsp:nvSpPr>
        <dsp:cNvPr id="0" name=""/>
        <dsp:cNvSpPr/>
      </dsp:nvSpPr>
      <dsp:spPr>
        <a:xfrm>
          <a:off x="0" y="58146"/>
          <a:ext cx="5441950" cy="4779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我见过很多祖传代码</a:t>
          </a:r>
        </a:p>
      </dsp:txBody>
      <dsp:txXfrm>
        <a:off x="23331" y="81477"/>
        <a:ext cx="5395288" cy="431283"/>
      </dsp:txXfrm>
    </dsp:sp>
    <dsp:sp modelId="{39A8071E-669C-AE41-8655-EFEF0C7E80BD}">
      <dsp:nvSpPr>
        <dsp:cNvPr id="0" name=""/>
        <dsp:cNvSpPr/>
      </dsp:nvSpPr>
      <dsp:spPr>
        <a:xfrm>
          <a:off x="0" y="536091"/>
          <a:ext cx="5441950" cy="1101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稍微有点规模的公司都有很多</a:t>
          </a:r>
          <a:r>
            <a:rPr lang="zh-CN" altLang="en-US" sz="1500" kern="1200" dirty="0">
              <a:solidFill>
                <a:schemeClr val="accent3"/>
              </a:solidFill>
            </a:rPr>
            <a:t>祖传代码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传统行业基本上都是祖传代码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我甚至接手维护过祖传代码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我其实也写过很多祖传代码</a:t>
          </a:r>
        </a:p>
      </dsp:txBody>
      <dsp:txXfrm>
        <a:off x="0" y="536091"/>
        <a:ext cx="5441950" cy="1101240"/>
      </dsp:txXfrm>
    </dsp:sp>
    <dsp:sp modelId="{7C9F2864-F31D-764D-A251-24C951CAF1D5}">
      <dsp:nvSpPr>
        <dsp:cNvPr id="0" name=""/>
        <dsp:cNvSpPr/>
      </dsp:nvSpPr>
      <dsp:spPr>
        <a:xfrm>
          <a:off x="0" y="1637331"/>
          <a:ext cx="5441950" cy="47794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祖传代码是资产，也是前进的障碍</a:t>
          </a:r>
        </a:p>
      </dsp:txBody>
      <dsp:txXfrm>
        <a:off x="23331" y="1660662"/>
        <a:ext cx="5395288" cy="431283"/>
      </dsp:txXfrm>
    </dsp:sp>
    <dsp:sp modelId="{838EEB4C-3C15-864B-A44D-090E0BDAAB13}">
      <dsp:nvSpPr>
        <dsp:cNvPr id="0" name=""/>
        <dsp:cNvSpPr/>
      </dsp:nvSpPr>
      <dsp:spPr>
        <a:xfrm>
          <a:off x="0" y="2115276"/>
          <a:ext cx="5441950" cy="550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当技术栈逐渐退出历史舞台，谁来</a:t>
          </a:r>
          <a:r>
            <a:rPr lang="zh-CN" altLang="en-US" sz="1500" kern="1200" dirty="0">
              <a:solidFill>
                <a:schemeClr val="accent3"/>
              </a:solidFill>
            </a:rPr>
            <a:t>维护</a:t>
          </a:r>
          <a:r>
            <a:rPr lang="zh-CN" altLang="en-US" sz="1500" kern="1200" dirty="0"/>
            <a:t>？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>
              <a:solidFill>
                <a:schemeClr val="accent3"/>
              </a:solidFill>
            </a:rPr>
            <a:t>微服务</a:t>
          </a:r>
          <a:r>
            <a:rPr lang="zh-CN" altLang="en-US" sz="1500" kern="1200" dirty="0"/>
            <a:t>改造时，</a:t>
          </a:r>
          <a:r>
            <a:rPr lang="en-US" altLang="zh-CN" sz="1500" kern="1200" dirty="0">
              <a:solidFill>
                <a:schemeClr val="accent3"/>
              </a:solidFill>
            </a:rPr>
            <a:t>UI</a:t>
          </a:r>
          <a:r>
            <a:rPr lang="zh-CN" altLang="en-US" sz="1500" kern="1200" dirty="0"/>
            <a:t> 部分怎么办？</a:t>
          </a:r>
        </a:p>
      </dsp:txBody>
      <dsp:txXfrm>
        <a:off x="0" y="2115276"/>
        <a:ext cx="5441950" cy="550620"/>
      </dsp:txXfrm>
    </dsp:sp>
    <dsp:sp modelId="{850EE573-A5E8-6342-B89E-165C2C72C0AC}">
      <dsp:nvSpPr>
        <dsp:cNvPr id="0" name=""/>
        <dsp:cNvSpPr/>
      </dsp:nvSpPr>
      <dsp:spPr>
        <a:xfrm>
          <a:off x="0" y="2665896"/>
          <a:ext cx="5441950" cy="47794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企业内部系统是重灾区</a:t>
          </a:r>
        </a:p>
      </dsp:txBody>
      <dsp:txXfrm>
        <a:off x="23331" y="2689227"/>
        <a:ext cx="5395288" cy="43128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EC3F45-67F5-6F40-9BA2-302D17C3038A}">
      <dsp:nvSpPr>
        <dsp:cNvPr id="0" name=""/>
        <dsp:cNvSpPr/>
      </dsp:nvSpPr>
      <dsp:spPr>
        <a:xfrm>
          <a:off x="0" y="22618"/>
          <a:ext cx="5441950" cy="57856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外挂类型的 </a:t>
          </a:r>
          <a:r>
            <a:rPr lang="en-US" altLang="zh-CN" sz="2300" kern="1200" dirty="0"/>
            <a:t>JavaScript</a:t>
          </a:r>
          <a:endParaRPr lang="zh-CN" altLang="en-US" sz="2300" kern="1200" dirty="0"/>
        </a:p>
      </dsp:txBody>
      <dsp:txXfrm>
        <a:off x="28243" y="50861"/>
        <a:ext cx="5385464" cy="522079"/>
      </dsp:txXfrm>
    </dsp:sp>
    <dsp:sp modelId="{9B3E0667-1D87-0A40-B497-9BCC4FDEEFDA}">
      <dsp:nvSpPr>
        <dsp:cNvPr id="0" name=""/>
        <dsp:cNvSpPr/>
      </dsp:nvSpPr>
      <dsp:spPr>
        <a:xfrm>
          <a:off x="0" y="601183"/>
          <a:ext cx="5441950" cy="99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主流 </a:t>
          </a:r>
          <a:r>
            <a:rPr lang="en-US" altLang="zh-CN" sz="1800" kern="1200" dirty="0"/>
            <a:t>IDE</a:t>
          </a:r>
          <a:r>
            <a:rPr lang="zh-CN" altLang="en-US" sz="1800" kern="1200" dirty="0"/>
            <a:t> 对它的支持已经接近或超过 </a:t>
          </a:r>
          <a:r>
            <a:rPr lang="en-US" altLang="zh-CN" sz="1800" kern="1200" dirty="0"/>
            <a:t>Java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融合</a:t>
          </a:r>
          <a:r>
            <a:rPr lang="zh-CN" altLang="en-US" sz="1800" kern="1200" dirty="0">
              <a:solidFill>
                <a:schemeClr val="accent3"/>
              </a:solidFill>
            </a:rPr>
            <a:t>静态类型系统</a:t>
          </a:r>
          <a:r>
            <a:rPr lang="zh-CN" altLang="en-US" sz="1800" kern="1200" dirty="0"/>
            <a:t>的优点和</a:t>
          </a:r>
          <a:r>
            <a:rPr lang="zh-CN" altLang="en-US" sz="1800" kern="1200" dirty="0">
              <a:solidFill>
                <a:schemeClr val="accent3"/>
              </a:solidFill>
            </a:rPr>
            <a:t>动态语言</a:t>
          </a:r>
          <a:r>
            <a:rPr lang="zh-CN" altLang="en-US" sz="1800" kern="1200" dirty="0"/>
            <a:t>的优点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静态类型系统非常接近 </a:t>
          </a:r>
          <a:r>
            <a:rPr lang="en-US" altLang="zh-CN" sz="1800" kern="1200" dirty="0">
              <a:solidFill>
                <a:schemeClr val="accent3"/>
              </a:solidFill>
            </a:rPr>
            <a:t>Java</a:t>
          </a:r>
          <a:r>
            <a:rPr lang="zh-CN" altLang="en-US" sz="1800" kern="1200" dirty="0"/>
            <a:t> 和 </a:t>
          </a:r>
          <a:r>
            <a:rPr lang="en-US" altLang="zh-CN" sz="1800" kern="1200" dirty="0">
              <a:solidFill>
                <a:schemeClr val="accent3"/>
              </a:solidFill>
            </a:rPr>
            <a:t>C#</a:t>
          </a:r>
          <a:endParaRPr lang="zh-CN" altLang="en-US" sz="1800" kern="1200" dirty="0">
            <a:solidFill>
              <a:schemeClr val="accent3"/>
            </a:solidFill>
          </a:endParaRPr>
        </a:p>
      </dsp:txBody>
      <dsp:txXfrm>
        <a:off x="0" y="601183"/>
        <a:ext cx="5441950" cy="999810"/>
      </dsp:txXfrm>
    </dsp:sp>
    <dsp:sp modelId="{D1B7AC33-251E-1644-8F7C-2F9AECBF7102}">
      <dsp:nvSpPr>
        <dsp:cNvPr id="0" name=""/>
        <dsp:cNvSpPr/>
      </dsp:nvSpPr>
      <dsp:spPr>
        <a:xfrm>
          <a:off x="0" y="1600993"/>
          <a:ext cx="5441950" cy="57856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今年已经成为前端主流</a:t>
          </a:r>
        </a:p>
      </dsp:txBody>
      <dsp:txXfrm>
        <a:off x="28243" y="1629236"/>
        <a:ext cx="5385464" cy="522079"/>
      </dsp:txXfrm>
    </dsp:sp>
    <dsp:sp modelId="{5CA3CA66-8C1B-2F48-9CBC-CA3B0699BD94}">
      <dsp:nvSpPr>
        <dsp:cNvPr id="0" name=""/>
        <dsp:cNvSpPr/>
      </dsp:nvSpPr>
      <dsp:spPr>
        <a:xfrm>
          <a:off x="0" y="2179558"/>
          <a:ext cx="5441950" cy="99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四年前 </a:t>
          </a:r>
          <a:r>
            <a:rPr lang="en-US" altLang="zh-CN" sz="1800" kern="1200" dirty="0"/>
            <a:t>Angular</a:t>
          </a:r>
          <a:r>
            <a:rPr lang="zh-CN" altLang="en-US" sz="1800" kern="1200" dirty="0"/>
            <a:t> 的框架语言及主要应用语言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800" kern="1200" dirty="0"/>
            <a:t>React</a:t>
          </a:r>
          <a:r>
            <a:rPr lang="zh-CN" altLang="en-US" sz="1800" kern="1200" dirty="0"/>
            <a:t> 社区的应用语言之一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明年 </a:t>
          </a:r>
          <a:r>
            <a:rPr lang="en-US" altLang="zh-CN" sz="1800" kern="1200" dirty="0"/>
            <a:t>Vue</a:t>
          </a:r>
          <a:r>
            <a:rPr lang="zh-CN" altLang="en-US" sz="1800" kern="1200" dirty="0"/>
            <a:t> </a:t>
          </a:r>
          <a:r>
            <a:rPr lang="en-US" altLang="zh-CN" sz="1800" kern="1200" dirty="0"/>
            <a:t>3.0</a:t>
          </a:r>
          <a:r>
            <a:rPr lang="zh-CN" altLang="en-US" sz="1800" kern="1200" dirty="0"/>
            <a:t> 的框架语言及可选应用语言</a:t>
          </a:r>
        </a:p>
      </dsp:txBody>
      <dsp:txXfrm>
        <a:off x="0" y="2179558"/>
        <a:ext cx="5441950" cy="99981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9689D9-79EC-D141-9080-80F4F008D4D3}">
      <dsp:nvSpPr>
        <dsp:cNvPr id="0" name=""/>
        <dsp:cNvSpPr/>
      </dsp:nvSpPr>
      <dsp:spPr>
        <a:xfrm>
          <a:off x="0" y="30358"/>
          <a:ext cx="5441950" cy="4779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通过静态检查发现错误</a:t>
          </a:r>
        </a:p>
      </dsp:txBody>
      <dsp:txXfrm>
        <a:off x="23331" y="53689"/>
        <a:ext cx="5395288" cy="431283"/>
      </dsp:txXfrm>
    </dsp:sp>
    <dsp:sp modelId="{EC3FFF77-9639-1C4A-9A5F-1F65FFBCD864}">
      <dsp:nvSpPr>
        <dsp:cNvPr id="0" name=""/>
        <dsp:cNvSpPr/>
      </dsp:nvSpPr>
      <dsp:spPr>
        <a:xfrm>
          <a:off x="0" y="563023"/>
          <a:ext cx="5441950" cy="477945"/>
        </a:xfrm>
        <a:prstGeom prst="roundRect">
          <a:avLst/>
        </a:prstGeom>
        <a:solidFill>
          <a:schemeClr val="accent4">
            <a:hueOff val="2209383"/>
            <a:satOff val="-5192"/>
            <a:lumOff val="149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不包含自己的运行时代码</a:t>
          </a:r>
        </a:p>
      </dsp:txBody>
      <dsp:txXfrm>
        <a:off x="23331" y="586354"/>
        <a:ext cx="5395288" cy="431283"/>
      </dsp:txXfrm>
    </dsp:sp>
    <dsp:sp modelId="{26D24F55-825E-004D-9371-D6EFA7BF82D3}">
      <dsp:nvSpPr>
        <dsp:cNvPr id="0" name=""/>
        <dsp:cNvSpPr/>
      </dsp:nvSpPr>
      <dsp:spPr>
        <a:xfrm>
          <a:off x="0" y="1095688"/>
          <a:ext cx="5441950" cy="477945"/>
        </a:xfrm>
        <a:prstGeom prst="roundRect">
          <a:avLst/>
        </a:prstGeom>
        <a:solidFill>
          <a:schemeClr val="accent4">
            <a:hueOff val="4418767"/>
            <a:satOff val="-10384"/>
            <a:lumOff val="29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兼容 </a:t>
          </a:r>
          <a:r>
            <a:rPr lang="en-US" altLang="zh-CN" sz="1900" kern="1200" dirty="0"/>
            <a:t>JS</a:t>
          </a:r>
          <a:r>
            <a:rPr lang="zh-CN" altLang="en-US" sz="1900" kern="1200" dirty="0"/>
            <a:t>，做 </a:t>
          </a:r>
          <a:r>
            <a:rPr lang="en-US" altLang="zh-CN" sz="1900" kern="1200" dirty="0"/>
            <a:t>JS</a:t>
          </a:r>
          <a:r>
            <a:rPr lang="zh-CN" altLang="en-US" sz="1900" kern="1200" dirty="0"/>
            <a:t> 的超集</a:t>
          </a:r>
        </a:p>
      </dsp:txBody>
      <dsp:txXfrm>
        <a:off x="23331" y="1119019"/>
        <a:ext cx="5395288" cy="431283"/>
      </dsp:txXfrm>
    </dsp:sp>
    <dsp:sp modelId="{ACFF110C-0461-804E-900A-3B050048C848}">
      <dsp:nvSpPr>
        <dsp:cNvPr id="0" name=""/>
        <dsp:cNvSpPr/>
      </dsp:nvSpPr>
      <dsp:spPr>
        <a:xfrm>
          <a:off x="0" y="1628353"/>
          <a:ext cx="5441950" cy="477945"/>
        </a:xfrm>
        <a:prstGeom prst="roundRect">
          <a:avLst/>
        </a:prstGeom>
        <a:solidFill>
          <a:schemeClr val="accent4">
            <a:hueOff val="6628150"/>
            <a:satOff val="-15577"/>
            <a:lumOff val="44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一致、可擦除、结构化的类型系统</a:t>
          </a:r>
        </a:p>
      </dsp:txBody>
      <dsp:txXfrm>
        <a:off x="23331" y="1651684"/>
        <a:ext cx="5395288" cy="431283"/>
      </dsp:txXfrm>
    </dsp:sp>
    <dsp:sp modelId="{6A09D6DC-7E8A-1546-AF28-504C6755E075}">
      <dsp:nvSpPr>
        <dsp:cNvPr id="0" name=""/>
        <dsp:cNvSpPr/>
      </dsp:nvSpPr>
      <dsp:spPr>
        <a:xfrm>
          <a:off x="0" y="2161018"/>
          <a:ext cx="5441950" cy="477945"/>
        </a:xfrm>
        <a:prstGeom prst="roundRect">
          <a:avLst/>
        </a:prstGeom>
        <a:solidFill>
          <a:schemeClr val="accent4">
            <a:hueOff val="8837533"/>
            <a:satOff val="-20769"/>
            <a:lumOff val="5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/>
            <a:t>不主动优化应用的性能</a:t>
          </a:r>
          <a:endParaRPr lang="zh-CN" altLang="en-US" sz="1900" kern="1200" dirty="0"/>
        </a:p>
      </dsp:txBody>
      <dsp:txXfrm>
        <a:off x="23331" y="2184349"/>
        <a:ext cx="5395288" cy="431283"/>
      </dsp:txXfrm>
    </dsp:sp>
    <dsp:sp modelId="{09125EA1-804A-134F-9B9F-CFF8684E89EE}">
      <dsp:nvSpPr>
        <dsp:cNvPr id="0" name=""/>
        <dsp:cNvSpPr/>
      </dsp:nvSpPr>
      <dsp:spPr>
        <a:xfrm>
          <a:off x="0" y="2693683"/>
          <a:ext cx="5441950" cy="47794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平衡语法全面性与开发效率</a:t>
          </a:r>
        </a:p>
      </dsp:txBody>
      <dsp:txXfrm>
        <a:off x="23331" y="2717014"/>
        <a:ext cx="5395288" cy="431283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E5B48A-0372-6A46-B06C-59EA303E7827}">
      <dsp:nvSpPr>
        <dsp:cNvPr id="0" name=""/>
        <dsp:cNvSpPr/>
      </dsp:nvSpPr>
      <dsp:spPr>
        <a:xfrm>
          <a:off x="0" y="30358"/>
          <a:ext cx="5441950" cy="4779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类型标注后置，类似 </a:t>
          </a:r>
          <a:r>
            <a:rPr lang="en-US" altLang="zh-CN" sz="1900" kern="1200" dirty="0"/>
            <a:t>Kotlin</a:t>
          </a:r>
          <a:endParaRPr lang="zh-CN" altLang="en-US" sz="1900" kern="1200" dirty="0"/>
        </a:p>
      </dsp:txBody>
      <dsp:txXfrm>
        <a:off x="23331" y="53689"/>
        <a:ext cx="5395288" cy="431283"/>
      </dsp:txXfrm>
    </dsp:sp>
    <dsp:sp modelId="{B594C29A-DA45-0A49-A7B0-CA2D38773448}">
      <dsp:nvSpPr>
        <dsp:cNvPr id="0" name=""/>
        <dsp:cNvSpPr/>
      </dsp:nvSpPr>
      <dsp:spPr>
        <a:xfrm>
          <a:off x="0" y="563023"/>
          <a:ext cx="5441950" cy="477945"/>
        </a:xfrm>
        <a:prstGeom prst="roundRect">
          <a:avLst/>
        </a:prstGeom>
        <a:solidFill>
          <a:schemeClr val="accent4">
            <a:hueOff val="2209383"/>
            <a:satOff val="-5192"/>
            <a:lumOff val="149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自动类型推断，类似 </a:t>
          </a:r>
          <a:r>
            <a:rPr lang="en-US" altLang="zh-CN" sz="1900" kern="1200" dirty="0"/>
            <a:t>Kotlin</a:t>
          </a:r>
          <a:endParaRPr lang="zh-CN" altLang="en-US" sz="1900" kern="1200" dirty="0"/>
        </a:p>
      </dsp:txBody>
      <dsp:txXfrm>
        <a:off x="23331" y="586354"/>
        <a:ext cx="5395288" cy="431283"/>
      </dsp:txXfrm>
    </dsp:sp>
    <dsp:sp modelId="{21D1CF5D-26D1-134F-B8FB-FE0FDDE29F75}">
      <dsp:nvSpPr>
        <dsp:cNvPr id="0" name=""/>
        <dsp:cNvSpPr/>
      </dsp:nvSpPr>
      <dsp:spPr>
        <a:xfrm>
          <a:off x="0" y="1095688"/>
          <a:ext cx="5441950" cy="477945"/>
        </a:xfrm>
        <a:prstGeom prst="roundRect">
          <a:avLst/>
        </a:prstGeom>
        <a:solidFill>
          <a:schemeClr val="accent4">
            <a:hueOff val="4418767"/>
            <a:satOff val="-10384"/>
            <a:lumOff val="29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泛型语法，类似 </a:t>
          </a:r>
          <a:r>
            <a:rPr lang="en-US" altLang="zh-CN" sz="1900" kern="1200" dirty="0"/>
            <a:t>Java</a:t>
          </a:r>
          <a:endParaRPr lang="zh-CN" altLang="en-US" sz="1900" kern="1200" dirty="0"/>
        </a:p>
      </dsp:txBody>
      <dsp:txXfrm>
        <a:off x="23331" y="1119019"/>
        <a:ext cx="5395288" cy="431283"/>
      </dsp:txXfrm>
    </dsp:sp>
    <dsp:sp modelId="{C0B501B8-4705-4947-A837-F75D197FC35F}">
      <dsp:nvSpPr>
        <dsp:cNvPr id="0" name=""/>
        <dsp:cNvSpPr/>
      </dsp:nvSpPr>
      <dsp:spPr>
        <a:xfrm>
          <a:off x="0" y="1628353"/>
          <a:ext cx="5441950" cy="477945"/>
        </a:xfrm>
        <a:prstGeom prst="roundRect">
          <a:avLst/>
        </a:prstGeom>
        <a:solidFill>
          <a:schemeClr val="accent4">
            <a:hueOff val="6628150"/>
            <a:satOff val="-15577"/>
            <a:lumOff val="44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类</a:t>
          </a:r>
          <a:r>
            <a:rPr lang="en-US" altLang="zh-CN" sz="1900" kern="1200" dirty="0"/>
            <a:t>/</a:t>
          </a:r>
          <a:r>
            <a:rPr lang="zh-CN" altLang="en-US" sz="1900" kern="1200" dirty="0"/>
            <a:t>接口，类似 </a:t>
          </a:r>
          <a:r>
            <a:rPr lang="en-US" altLang="zh-CN" sz="1900" kern="1200" dirty="0"/>
            <a:t>Java</a:t>
          </a:r>
          <a:endParaRPr lang="zh-CN" altLang="en-US" sz="1900" kern="1200" dirty="0"/>
        </a:p>
      </dsp:txBody>
      <dsp:txXfrm>
        <a:off x="23331" y="1651684"/>
        <a:ext cx="5395288" cy="431283"/>
      </dsp:txXfrm>
    </dsp:sp>
    <dsp:sp modelId="{ADE0797C-5BAB-D04F-A685-5B2E4567B5FD}">
      <dsp:nvSpPr>
        <dsp:cNvPr id="0" name=""/>
        <dsp:cNvSpPr/>
      </dsp:nvSpPr>
      <dsp:spPr>
        <a:xfrm>
          <a:off x="0" y="2161018"/>
          <a:ext cx="5441950" cy="477945"/>
        </a:xfrm>
        <a:prstGeom prst="roundRect">
          <a:avLst/>
        </a:prstGeom>
        <a:solidFill>
          <a:schemeClr val="accent4">
            <a:hueOff val="8837533"/>
            <a:satOff val="-20769"/>
            <a:lumOff val="5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鸭子类型：继承自 </a:t>
          </a:r>
          <a:r>
            <a:rPr lang="en-US" altLang="zh-CN" sz="1900" kern="1200" dirty="0"/>
            <a:t>JavaScript</a:t>
          </a:r>
          <a:endParaRPr lang="zh-CN" altLang="en-US" sz="1900" kern="1200" dirty="0"/>
        </a:p>
      </dsp:txBody>
      <dsp:txXfrm>
        <a:off x="23331" y="2184349"/>
        <a:ext cx="5395288" cy="431283"/>
      </dsp:txXfrm>
    </dsp:sp>
    <dsp:sp modelId="{76643211-3352-4F47-B2EA-F7C87B529C3F}">
      <dsp:nvSpPr>
        <dsp:cNvPr id="0" name=""/>
        <dsp:cNvSpPr/>
      </dsp:nvSpPr>
      <dsp:spPr>
        <a:xfrm>
          <a:off x="0" y="2693683"/>
          <a:ext cx="5441950" cy="47794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类型系统只存在于编译期（特有）</a:t>
          </a:r>
        </a:p>
      </dsp:txBody>
      <dsp:txXfrm>
        <a:off x="23331" y="2717014"/>
        <a:ext cx="5395288" cy="43128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04BE10-E7B2-E64D-B1C7-9B87349FD959}">
      <dsp:nvSpPr>
        <dsp:cNvPr id="0" name=""/>
        <dsp:cNvSpPr/>
      </dsp:nvSpPr>
      <dsp:spPr>
        <a:xfrm>
          <a:off x="0" y="32023"/>
          <a:ext cx="5441950" cy="6540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 err="1"/>
            <a:t>ReactiveX</a:t>
          </a:r>
          <a:r>
            <a:rPr lang="zh-CN" altLang="en-US" sz="2600" kern="1200" dirty="0"/>
            <a:t> 大家族的一员</a:t>
          </a:r>
        </a:p>
      </dsp:txBody>
      <dsp:txXfrm>
        <a:off x="31927" y="63950"/>
        <a:ext cx="5378096" cy="590176"/>
      </dsp:txXfrm>
    </dsp:sp>
    <dsp:sp modelId="{98CAB061-2416-3148-AE26-D32189A48876}">
      <dsp:nvSpPr>
        <dsp:cNvPr id="0" name=""/>
        <dsp:cNvSpPr/>
      </dsp:nvSpPr>
      <dsp:spPr>
        <a:xfrm>
          <a:off x="0" y="686053"/>
          <a:ext cx="5441950" cy="1103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2000" kern="1200" dirty="0" err="1">
              <a:solidFill>
                <a:schemeClr val="accent3"/>
              </a:solidFill>
            </a:rPr>
            <a:t>RxJava</a:t>
          </a:r>
          <a:r>
            <a:rPr lang="en-US" altLang="zh-CN" sz="2000" kern="1200" dirty="0"/>
            <a:t>,</a:t>
          </a:r>
          <a:r>
            <a:rPr lang="zh-CN" altLang="en-US" sz="2000" kern="1200" dirty="0"/>
            <a:t> </a:t>
          </a:r>
          <a:r>
            <a:rPr lang="en-US" altLang="zh-CN" sz="2000" kern="1200" dirty="0" err="1">
              <a:solidFill>
                <a:schemeClr val="accent3"/>
              </a:solidFill>
            </a:rPr>
            <a:t>RxKotlin</a:t>
          </a:r>
          <a:r>
            <a:rPr lang="zh-CN" altLang="en-US" sz="2000" kern="1200" dirty="0"/>
            <a:t> 等的亲兄弟或影分身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同样的思维模式，本地化的语法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如果你会任何一个 </a:t>
          </a:r>
          <a:r>
            <a:rPr lang="en-US" altLang="zh-CN" sz="2000" kern="1200" dirty="0"/>
            <a:t>Rx</a:t>
          </a:r>
          <a:r>
            <a:rPr lang="zh-CN" altLang="en-US" sz="2000" kern="1200" dirty="0"/>
            <a:t>*，那么 </a:t>
          </a:r>
          <a:r>
            <a:rPr lang="en-US" altLang="zh-CN" sz="2000" kern="1200" dirty="0" err="1"/>
            <a:t>RxJS</a:t>
          </a:r>
          <a:r>
            <a:rPr lang="zh-CN" altLang="en-US" sz="2000" kern="1200" dirty="0"/>
            <a:t> 无难度</a:t>
          </a:r>
        </a:p>
      </dsp:txBody>
      <dsp:txXfrm>
        <a:off x="0" y="686053"/>
        <a:ext cx="5441950" cy="1103310"/>
      </dsp:txXfrm>
    </dsp:sp>
    <dsp:sp modelId="{D10B6DE2-F965-D643-A736-3FE231553F97}">
      <dsp:nvSpPr>
        <dsp:cNvPr id="0" name=""/>
        <dsp:cNvSpPr/>
      </dsp:nvSpPr>
      <dsp:spPr>
        <a:xfrm>
          <a:off x="0" y="1789363"/>
          <a:ext cx="5441950" cy="65403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FRP</a:t>
          </a:r>
          <a:r>
            <a:rPr lang="zh-CN" altLang="en-US" sz="2600" kern="1200" dirty="0"/>
            <a:t> </a:t>
          </a:r>
          <a:r>
            <a:rPr lang="en-US" altLang="zh-CN" sz="2600" kern="1200" dirty="0"/>
            <a:t>=</a:t>
          </a:r>
          <a:r>
            <a:rPr lang="zh-CN" altLang="en-US" sz="2600" kern="1200" dirty="0"/>
            <a:t> </a:t>
          </a:r>
          <a:r>
            <a:rPr lang="en-US" altLang="zh-CN" sz="2600" kern="1200" dirty="0"/>
            <a:t>FP</a:t>
          </a:r>
          <a:r>
            <a:rPr lang="zh-CN" altLang="en-US" sz="2600" kern="1200" dirty="0"/>
            <a:t> </a:t>
          </a:r>
          <a:r>
            <a:rPr lang="en-US" altLang="zh-CN" sz="2600" kern="1200" dirty="0"/>
            <a:t>+</a:t>
          </a:r>
          <a:r>
            <a:rPr lang="zh-CN" altLang="en-US" sz="2600" kern="1200" dirty="0"/>
            <a:t> </a:t>
          </a:r>
          <a:r>
            <a:rPr lang="en-US" altLang="zh-CN" sz="2600" kern="1200" dirty="0"/>
            <a:t>RP</a:t>
          </a:r>
          <a:endParaRPr lang="zh-CN" altLang="en-US" sz="2600" kern="1200" dirty="0"/>
        </a:p>
      </dsp:txBody>
      <dsp:txXfrm>
        <a:off x="31927" y="1821290"/>
        <a:ext cx="5378096" cy="590176"/>
      </dsp:txXfrm>
    </dsp:sp>
    <dsp:sp modelId="{FDA55249-6E9B-9B4B-85FD-FB6048881C90}">
      <dsp:nvSpPr>
        <dsp:cNvPr id="0" name=""/>
        <dsp:cNvSpPr/>
      </dsp:nvSpPr>
      <dsp:spPr>
        <a:xfrm>
          <a:off x="0" y="2443393"/>
          <a:ext cx="5441950" cy="7265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2000" kern="1200" dirty="0"/>
            <a:t>FP</a:t>
          </a:r>
          <a:r>
            <a:rPr lang="zh-CN" altLang="en-US" sz="2000" kern="1200" dirty="0"/>
            <a:t> 负责无状态处理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2000" kern="1200" dirty="0"/>
            <a:t>RP</a:t>
          </a:r>
          <a:r>
            <a:rPr lang="zh-CN" altLang="en-US" sz="2000" kern="1200" dirty="0"/>
            <a:t> 负责建模事件，管理状态</a:t>
          </a:r>
        </a:p>
      </dsp:txBody>
      <dsp:txXfrm>
        <a:off x="0" y="2443393"/>
        <a:ext cx="5441950" cy="72656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3761AF-025A-7D48-B0B9-7576E67B4350}">
      <dsp:nvSpPr>
        <dsp:cNvPr id="0" name=""/>
        <dsp:cNvSpPr/>
      </dsp:nvSpPr>
      <dsp:spPr>
        <a:xfrm>
          <a:off x="0" y="195204"/>
          <a:ext cx="5441950" cy="57856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函数式（类比 </a:t>
          </a:r>
          <a:r>
            <a:rPr lang="en-US" altLang="zh-CN" sz="2300" kern="1200" dirty="0"/>
            <a:t>Java</a:t>
          </a:r>
          <a:r>
            <a:rPr lang="zh-CN" altLang="en-US" sz="2300" kern="1200" dirty="0"/>
            <a:t> </a:t>
          </a:r>
          <a:r>
            <a:rPr lang="en-US" altLang="zh-CN" sz="2300" kern="1200" dirty="0"/>
            <a:t>8</a:t>
          </a:r>
          <a:r>
            <a:rPr lang="zh-CN" altLang="en-US" sz="2300" kern="1200" dirty="0"/>
            <a:t> </a:t>
          </a:r>
          <a:r>
            <a:rPr lang="en-US" altLang="zh-CN" sz="2300" kern="1200" dirty="0"/>
            <a:t>Stream</a:t>
          </a:r>
          <a:r>
            <a:rPr lang="zh-CN" altLang="en-US" sz="2300" kern="1200" dirty="0"/>
            <a:t>）</a:t>
          </a:r>
        </a:p>
      </dsp:txBody>
      <dsp:txXfrm>
        <a:off x="28243" y="223447"/>
        <a:ext cx="5385464" cy="522079"/>
      </dsp:txXfrm>
    </dsp:sp>
    <dsp:sp modelId="{72DD52AA-D883-9240-B2C2-739E05B6270A}">
      <dsp:nvSpPr>
        <dsp:cNvPr id="0" name=""/>
        <dsp:cNvSpPr/>
      </dsp:nvSpPr>
      <dsp:spPr>
        <a:xfrm>
          <a:off x="0" y="773769"/>
          <a:ext cx="5441950" cy="99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从单体处理到集合处理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坚持不可变性（注意，</a:t>
          </a:r>
          <a:r>
            <a:rPr lang="en-US" altLang="zh-CN" sz="1800" kern="1200" dirty="0" err="1"/>
            <a:t>ts</a:t>
          </a:r>
          <a:r>
            <a:rPr lang="zh-CN" altLang="en-US" sz="1800" kern="1200" dirty="0"/>
            <a:t> </a:t>
          </a:r>
          <a:r>
            <a:rPr lang="zh-CN" altLang="en-US" sz="1800" kern="1200" dirty="0">
              <a:solidFill>
                <a:schemeClr val="accent3"/>
              </a:solidFill>
            </a:rPr>
            <a:t>无法限制函数</a:t>
          </a:r>
          <a:r>
            <a:rPr lang="zh-CN" altLang="en-US" sz="1800" kern="1200" dirty="0"/>
            <a:t>的副作用）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惰性求值，操作归并</a:t>
          </a:r>
        </a:p>
      </dsp:txBody>
      <dsp:txXfrm>
        <a:off x="0" y="773769"/>
        <a:ext cx="5441950" cy="999810"/>
      </dsp:txXfrm>
    </dsp:sp>
    <dsp:sp modelId="{172FC19A-E636-9241-AD8D-6EB614F87B0D}">
      <dsp:nvSpPr>
        <dsp:cNvPr id="0" name=""/>
        <dsp:cNvSpPr/>
      </dsp:nvSpPr>
      <dsp:spPr>
        <a:xfrm>
          <a:off x="0" y="1773579"/>
          <a:ext cx="5441950" cy="57856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响应式（类比 </a:t>
          </a:r>
          <a:r>
            <a:rPr lang="en-US" altLang="zh-CN" sz="2300" kern="1200" dirty="0"/>
            <a:t>Message</a:t>
          </a:r>
          <a:r>
            <a:rPr lang="zh-CN" altLang="en-US" sz="2300" kern="1200" dirty="0"/>
            <a:t> </a:t>
          </a:r>
          <a:r>
            <a:rPr lang="en-US" altLang="zh-CN" sz="2300" kern="1200" dirty="0"/>
            <a:t>Queue</a:t>
          </a:r>
          <a:r>
            <a:rPr lang="zh-CN" altLang="en-US" sz="2300" kern="1200" dirty="0"/>
            <a:t>）</a:t>
          </a:r>
        </a:p>
      </dsp:txBody>
      <dsp:txXfrm>
        <a:off x="28243" y="1801822"/>
        <a:ext cx="5385464" cy="522079"/>
      </dsp:txXfrm>
    </dsp:sp>
    <dsp:sp modelId="{06753E35-C70A-1A4F-ACB3-7ED0308608A9}">
      <dsp:nvSpPr>
        <dsp:cNvPr id="0" name=""/>
        <dsp:cNvSpPr/>
      </dsp:nvSpPr>
      <dsp:spPr>
        <a:xfrm>
          <a:off x="0" y="2352144"/>
          <a:ext cx="5441950" cy="6546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组装管道，等值来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统一了同步与异步，开发时始终假设是异步操作</a:t>
          </a:r>
        </a:p>
      </dsp:txBody>
      <dsp:txXfrm>
        <a:off x="0" y="2352144"/>
        <a:ext cx="5441950" cy="654637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ACAC4D-9D61-CF4B-8395-79D8368659ED}">
      <dsp:nvSpPr>
        <dsp:cNvPr id="0" name=""/>
        <dsp:cNvSpPr/>
      </dsp:nvSpPr>
      <dsp:spPr>
        <a:xfrm>
          <a:off x="0" y="39757"/>
          <a:ext cx="4181475" cy="57856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时间轴</a:t>
          </a:r>
        </a:p>
      </dsp:txBody>
      <dsp:txXfrm>
        <a:off x="28243" y="68000"/>
        <a:ext cx="4124989" cy="522079"/>
      </dsp:txXfrm>
    </dsp:sp>
    <dsp:sp modelId="{6ED72F64-CE3C-3C4E-A7B7-829B0BE0C202}">
      <dsp:nvSpPr>
        <dsp:cNvPr id="0" name=""/>
        <dsp:cNvSpPr/>
      </dsp:nvSpPr>
      <dsp:spPr>
        <a:xfrm>
          <a:off x="0" y="618322"/>
          <a:ext cx="4181475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时间流向，正常终止，异常终止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800" kern="1200" dirty="0"/>
            <a:t>Observable</a:t>
          </a:r>
          <a:endParaRPr lang="zh-CN" altLang="en-US" sz="1800" kern="1200" dirty="0"/>
        </a:p>
      </dsp:txBody>
      <dsp:txXfrm>
        <a:off x="0" y="618322"/>
        <a:ext cx="4181475" cy="630832"/>
      </dsp:txXfrm>
    </dsp:sp>
    <dsp:sp modelId="{A110C110-582D-C043-B43B-390B41200E03}">
      <dsp:nvSpPr>
        <dsp:cNvPr id="0" name=""/>
        <dsp:cNvSpPr/>
      </dsp:nvSpPr>
      <dsp:spPr>
        <a:xfrm>
          <a:off x="0" y="1249155"/>
          <a:ext cx="4181475" cy="57856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弹珠</a:t>
          </a:r>
        </a:p>
      </dsp:txBody>
      <dsp:txXfrm>
        <a:off x="28243" y="1277398"/>
        <a:ext cx="4124989" cy="522079"/>
      </dsp:txXfrm>
    </dsp:sp>
    <dsp:sp modelId="{6DDB9D9C-411B-0D46-BC1B-89D230CA6ECF}">
      <dsp:nvSpPr>
        <dsp:cNvPr id="0" name=""/>
        <dsp:cNvSpPr/>
      </dsp:nvSpPr>
      <dsp:spPr>
        <a:xfrm>
          <a:off x="0" y="1827720"/>
          <a:ext cx="4181475" cy="630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依次出现的数据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800" kern="1200" dirty="0"/>
            <a:t>values</a:t>
          </a:r>
          <a:endParaRPr lang="zh-CN" altLang="en-US" sz="1800" kern="1200" dirty="0"/>
        </a:p>
      </dsp:txBody>
      <dsp:txXfrm>
        <a:off x="0" y="1827720"/>
        <a:ext cx="4181475" cy="630832"/>
      </dsp:txXfrm>
    </dsp:sp>
    <dsp:sp modelId="{95A34A70-E08F-BC4F-9DCB-B26A3F298DBD}">
      <dsp:nvSpPr>
        <dsp:cNvPr id="0" name=""/>
        <dsp:cNvSpPr/>
      </dsp:nvSpPr>
      <dsp:spPr>
        <a:xfrm>
          <a:off x="0" y="2458552"/>
          <a:ext cx="4181475" cy="57856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变幻</a:t>
          </a:r>
        </a:p>
      </dsp:txBody>
      <dsp:txXfrm>
        <a:off x="28243" y="2486795"/>
        <a:ext cx="4124989" cy="522079"/>
      </dsp:txXfrm>
    </dsp:sp>
    <dsp:sp modelId="{32003901-4591-4446-AEA3-98AB32E3C658}">
      <dsp:nvSpPr>
        <dsp:cNvPr id="0" name=""/>
        <dsp:cNvSpPr/>
      </dsp:nvSpPr>
      <dsp:spPr>
        <a:xfrm>
          <a:off x="0" y="3037117"/>
          <a:ext cx="4181475" cy="952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从源数据如何变成目标数据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异步变幻的时间轴差异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800" kern="1200" dirty="0"/>
            <a:t>Operator</a:t>
          </a:r>
          <a:endParaRPr lang="zh-CN" altLang="en-US" sz="1800" kern="1200" dirty="0"/>
        </a:p>
      </dsp:txBody>
      <dsp:txXfrm>
        <a:off x="0" y="3037117"/>
        <a:ext cx="4181475" cy="952200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8007-6667-BA42-BF0C-81A2EB4601C8}">
      <dsp:nvSpPr>
        <dsp:cNvPr id="0" name=""/>
        <dsp:cNvSpPr/>
      </dsp:nvSpPr>
      <dsp:spPr>
        <a:xfrm>
          <a:off x="0" y="11548"/>
          <a:ext cx="5441950" cy="55341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要点</a:t>
          </a:r>
        </a:p>
      </dsp:txBody>
      <dsp:txXfrm>
        <a:off x="27015" y="38563"/>
        <a:ext cx="5387920" cy="499380"/>
      </dsp:txXfrm>
    </dsp:sp>
    <dsp:sp modelId="{3E9AD801-0032-9443-9171-97AD16F3DC1C}">
      <dsp:nvSpPr>
        <dsp:cNvPr id="0" name=""/>
        <dsp:cNvSpPr/>
      </dsp:nvSpPr>
      <dsp:spPr>
        <a:xfrm>
          <a:off x="0" y="564958"/>
          <a:ext cx="5441950" cy="1184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700" kern="1200" dirty="0"/>
            <a:t>建模先行，别忘</a:t>
          </a:r>
          <a:r>
            <a:rPr lang="zh-CN" altLang="en-US" sz="1700" kern="1200" dirty="0">
              <a:solidFill>
                <a:schemeClr val="accent3"/>
              </a:solidFill>
            </a:rPr>
            <a:t>事件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700" kern="1200" dirty="0"/>
            <a:t>惰性求值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700" kern="1200" dirty="0"/>
            <a:t>永远假设管道是</a:t>
          </a:r>
          <a:r>
            <a:rPr lang="zh-CN" altLang="en-US" sz="1700" kern="1200" dirty="0">
              <a:solidFill>
                <a:schemeClr val="accent3"/>
              </a:solidFill>
            </a:rPr>
            <a:t>异步执行</a:t>
          </a:r>
          <a:r>
            <a:rPr lang="zh-CN" altLang="en-US" sz="1700" kern="1200" dirty="0"/>
            <a:t>的，后续操作要串到管道里，而不能写在下一个语句中</a:t>
          </a:r>
        </a:p>
      </dsp:txBody>
      <dsp:txXfrm>
        <a:off x="0" y="564958"/>
        <a:ext cx="5441950" cy="1184040"/>
      </dsp:txXfrm>
    </dsp:sp>
    <dsp:sp modelId="{AD9B029E-D1FD-3843-88C1-DF5837E10209}">
      <dsp:nvSpPr>
        <dsp:cNvPr id="0" name=""/>
        <dsp:cNvSpPr/>
      </dsp:nvSpPr>
      <dsp:spPr>
        <a:xfrm>
          <a:off x="0" y="1748998"/>
          <a:ext cx="5441950" cy="55341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坑</a:t>
          </a:r>
        </a:p>
      </dsp:txBody>
      <dsp:txXfrm>
        <a:off x="27015" y="1776013"/>
        <a:ext cx="5387920" cy="499380"/>
      </dsp:txXfrm>
    </dsp:sp>
    <dsp:sp modelId="{F85E717C-E1F7-A84B-9B0D-DD6B1BB6BBEA}">
      <dsp:nvSpPr>
        <dsp:cNvPr id="0" name=""/>
        <dsp:cNvSpPr/>
      </dsp:nvSpPr>
      <dsp:spPr>
        <a:xfrm>
          <a:off x="0" y="2302408"/>
          <a:ext cx="5441950" cy="8880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700" kern="1200" dirty="0"/>
            <a:t>惰性求值：如果没人订阅就不会开始执行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700" kern="1200" dirty="0"/>
            <a:t>对于无尽流，订阅了之后一定要取消订阅，否则会导致内存泄露和行为异常</a:t>
          </a:r>
        </a:p>
      </dsp:txBody>
      <dsp:txXfrm>
        <a:off x="0" y="2302408"/>
        <a:ext cx="5441950" cy="88803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D2083C-EDCF-E043-AD12-001BE2190FFC}">
      <dsp:nvSpPr>
        <dsp:cNvPr id="0" name=""/>
        <dsp:cNvSpPr/>
      </dsp:nvSpPr>
      <dsp:spPr>
        <a:xfrm>
          <a:off x="0" y="47886"/>
          <a:ext cx="5441950" cy="52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M</a:t>
          </a:r>
          <a:r>
            <a:rPr lang="zh-CN" altLang="en-US" sz="2100" kern="1200" dirty="0"/>
            <a:t> </a:t>
          </a:r>
          <a:r>
            <a:rPr lang="en-US" altLang="zh-CN" sz="2100" kern="1200" dirty="0"/>
            <a:t>-</a:t>
          </a:r>
          <a:r>
            <a:rPr lang="zh-CN" altLang="en-US" sz="2100" kern="1200" dirty="0"/>
            <a:t> 模型（业务模型）</a:t>
          </a:r>
        </a:p>
      </dsp:txBody>
      <dsp:txXfrm>
        <a:off x="25787" y="73673"/>
        <a:ext cx="5390376" cy="476681"/>
      </dsp:txXfrm>
    </dsp:sp>
    <dsp:sp modelId="{FFBD68FB-078C-8344-9FAA-B96EC5E49DE5}">
      <dsp:nvSpPr>
        <dsp:cNvPr id="0" name=""/>
        <dsp:cNvSpPr/>
      </dsp:nvSpPr>
      <dsp:spPr>
        <a:xfrm>
          <a:off x="0" y="576141"/>
          <a:ext cx="5441950" cy="5868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业务概念，如出厂时间（</a:t>
          </a:r>
          <a:r>
            <a:rPr lang="en-US" altLang="zh-CN" sz="1600" kern="1200" dirty="0"/>
            <a:t>Instant</a:t>
          </a:r>
          <a:r>
            <a:rPr lang="zh-CN" altLang="en-US" sz="1600" kern="1200" dirty="0"/>
            <a:t>）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派生属性，如是否过保质期</a:t>
          </a:r>
        </a:p>
      </dsp:txBody>
      <dsp:txXfrm>
        <a:off x="0" y="576141"/>
        <a:ext cx="5441950" cy="586845"/>
      </dsp:txXfrm>
    </dsp:sp>
    <dsp:sp modelId="{661B9309-F581-C944-819A-A1F3DA28DF6A}">
      <dsp:nvSpPr>
        <dsp:cNvPr id="0" name=""/>
        <dsp:cNvSpPr/>
      </dsp:nvSpPr>
      <dsp:spPr>
        <a:xfrm>
          <a:off x="0" y="1162986"/>
          <a:ext cx="5441950" cy="52825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VM</a:t>
          </a:r>
          <a:r>
            <a:rPr lang="zh-CN" altLang="en-US" sz="2100" kern="1200" dirty="0"/>
            <a:t> </a:t>
          </a:r>
          <a:r>
            <a:rPr lang="en-US" altLang="zh-CN" sz="2100" kern="1200" dirty="0"/>
            <a:t>-</a:t>
          </a:r>
          <a:r>
            <a:rPr lang="zh-CN" altLang="en-US" sz="2100" kern="1200" dirty="0"/>
            <a:t> 视图模型</a:t>
          </a:r>
        </a:p>
      </dsp:txBody>
      <dsp:txXfrm>
        <a:off x="25787" y="1188773"/>
        <a:ext cx="5390376" cy="476681"/>
      </dsp:txXfrm>
    </dsp:sp>
    <dsp:sp modelId="{93BFC760-C6BC-D84C-9D88-F03F97371D14}">
      <dsp:nvSpPr>
        <dsp:cNvPr id="0" name=""/>
        <dsp:cNvSpPr/>
      </dsp:nvSpPr>
      <dsp:spPr>
        <a:xfrm>
          <a:off x="0" y="1691241"/>
          <a:ext cx="5441950" cy="5868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视图概念，如格式化后的出厂时间（</a:t>
          </a:r>
          <a:r>
            <a:rPr lang="en-US" altLang="zh-CN" sz="1600" kern="1200" dirty="0"/>
            <a:t>2019-01-01</a:t>
          </a:r>
          <a:r>
            <a:rPr lang="zh-CN" altLang="en-US" sz="1600" kern="1200" dirty="0"/>
            <a:t>）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派生属性，如表示已过保质期的 </a:t>
          </a:r>
          <a:r>
            <a:rPr lang="en-US" altLang="zh-CN" sz="1600" kern="1200" dirty="0"/>
            <a:t>CSS</a:t>
          </a:r>
          <a:r>
            <a:rPr lang="zh-CN" altLang="en-US" sz="1600" kern="1200" dirty="0"/>
            <a:t> 类</a:t>
          </a:r>
        </a:p>
      </dsp:txBody>
      <dsp:txXfrm>
        <a:off x="0" y="1691241"/>
        <a:ext cx="5441950" cy="586845"/>
      </dsp:txXfrm>
    </dsp:sp>
    <dsp:sp modelId="{EC49CE62-7E72-FE4B-8291-1582C91EAB00}">
      <dsp:nvSpPr>
        <dsp:cNvPr id="0" name=""/>
        <dsp:cNvSpPr/>
      </dsp:nvSpPr>
      <dsp:spPr>
        <a:xfrm>
          <a:off x="0" y="2278086"/>
          <a:ext cx="5441950" cy="52825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V</a:t>
          </a:r>
          <a:r>
            <a:rPr lang="zh-CN" altLang="en-US" sz="2100" kern="1200" dirty="0"/>
            <a:t> </a:t>
          </a:r>
          <a:r>
            <a:rPr lang="en-US" altLang="zh-CN" sz="2100" kern="1200" dirty="0"/>
            <a:t>-</a:t>
          </a:r>
          <a:r>
            <a:rPr lang="zh-CN" altLang="en-US" sz="2100" kern="1200" dirty="0"/>
            <a:t> 视图</a:t>
          </a:r>
        </a:p>
      </dsp:txBody>
      <dsp:txXfrm>
        <a:off x="25787" y="2303873"/>
        <a:ext cx="5390376" cy="476681"/>
      </dsp:txXfrm>
    </dsp:sp>
    <dsp:sp modelId="{D207BEDB-230A-3448-AA65-2D56BFE9AC6B}">
      <dsp:nvSpPr>
        <dsp:cNvPr id="0" name=""/>
        <dsp:cNvSpPr/>
      </dsp:nvSpPr>
      <dsp:spPr>
        <a:xfrm>
          <a:off x="0" y="2806341"/>
          <a:ext cx="544195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模板：</a:t>
          </a:r>
          <a:r>
            <a:rPr lang="en-US" altLang="zh-CN" sz="1600" kern="1200" dirty="0"/>
            <a:t>HTML/SVG</a:t>
          </a:r>
          <a:endParaRPr lang="zh-CN" altLang="en-US" sz="1600" kern="1200" dirty="0"/>
        </a:p>
      </dsp:txBody>
      <dsp:txXfrm>
        <a:off x="0" y="2806341"/>
        <a:ext cx="5441950" cy="347760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F3C653-ECB8-4A44-B722-30BCB579B2FE}">
      <dsp:nvSpPr>
        <dsp:cNvPr id="0" name=""/>
        <dsp:cNvSpPr/>
      </dsp:nvSpPr>
      <dsp:spPr>
        <a:xfrm>
          <a:off x="0" y="69621"/>
          <a:ext cx="5441950" cy="52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我只是数据的搬运工</a:t>
          </a:r>
        </a:p>
      </dsp:txBody>
      <dsp:txXfrm>
        <a:off x="25787" y="95408"/>
        <a:ext cx="5390376" cy="476681"/>
      </dsp:txXfrm>
    </dsp:sp>
    <dsp:sp modelId="{2A57CB7C-E57F-C04A-83CD-3A6E20074DD0}">
      <dsp:nvSpPr>
        <dsp:cNvPr id="0" name=""/>
        <dsp:cNvSpPr/>
      </dsp:nvSpPr>
      <dsp:spPr>
        <a:xfrm>
          <a:off x="0" y="597876"/>
          <a:ext cx="5441950" cy="891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从模型中</a:t>
          </a:r>
          <a:r>
            <a:rPr lang="zh-CN" altLang="en-US" sz="1600" kern="1200" dirty="0">
              <a:solidFill>
                <a:schemeClr val="accent3"/>
              </a:solidFill>
            </a:rPr>
            <a:t>衍生</a:t>
          </a:r>
          <a:r>
            <a:rPr lang="zh-CN" altLang="en-US" sz="1600" kern="1200" dirty="0"/>
            <a:t>出视图模型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把视图模型中的变化</a:t>
          </a:r>
          <a:r>
            <a:rPr lang="zh-CN" altLang="en-US" sz="1600" kern="1200" dirty="0">
              <a:solidFill>
                <a:schemeClr val="accent3"/>
              </a:solidFill>
            </a:rPr>
            <a:t>反馈</a:t>
          </a:r>
          <a:r>
            <a:rPr lang="zh-CN" altLang="en-US" sz="1600" kern="1200" dirty="0"/>
            <a:t>回模型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用</a:t>
          </a:r>
          <a:r>
            <a:rPr lang="zh-CN" altLang="en-US" sz="1600" kern="1200" dirty="0">
              <a:solidFill>
                <a:schemeClr val="accent3"/>
              </a:solidFill>
            </a:rPr>
            <a:t>服务类</a:t>
          </a:r>
          <a:r>
            <a:rPr lang="zh-CN" altLang="en-US" sz="1600" kern="1200" dirty="0"/>
            <a:t>建立</a:t>
          </a:r>
          <a:r>
            <a:rPr lang="zh-CN" altLang="en-US" sz="1600" kern="1200" dirty="0">
              <a:solidFill>
                <a:schemeClr val="accent3"/>
              </a:solidFill>
            </a:rPr>
            <a:t>模型</a:t>
          </a:r>
          <a:r>
            <a:rPr lang="zh-CN" altLang="en-US" sz="1600" kern="1200" dirty="0"/>
            <a:t>，用</a:t>
          </a:r>
          <a:r>
            <a:rPr lang="zh-CN" altLang="en-US" sz="1600" kern="1200" dirty="0">
              <a:solidFill>
                <a:schemeClr val="accent3"/>
              </a:solidFill>
            </a:rPr>
            <a:t>组件类</a:t>
          </a:r>
          <a:r>
            <a:rPr lang="zh-CN" altLang="en-US" sz="1600" kern="1200" dirty="0"/>
            <a:t>建立</a:t>
          </a:r>
          <a:r>
            <a:rPr lang="zh-CN" altLang="en-US" sz="1600" kern="1200" dirty="0">
              <a:solidFill>
                <a:schemeClr val="accent3"/>
              </a:solidFill>
            </a:rPr>
            <a:t>视图模型</a:t>
          </a:r>
        </a:p>
      </dsp:txBody>
      <dsp:txXfrm>
        <a:off x="0" y="597876"/>
        <a:ext cx="5441950" cy="891134"/>
      </dsp:txXfrm>
    </dsp:sp>
    <dsp:sp modelId="{37C60F27-AF66-7B4F-8FF4-9FF484509F31}">
      <dsp:nvSpPr>
        <dsp:cNvPr id="0" name=""/>
        <dsp:cNvSpPr/>
      </dsp:nvSpPr>
      <dsp:spPr>
        <a:xfrm>
          <a:off x="0" y="1489010"/>
          <a:ext cx="5441950" cy="52825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把前端看做后端的视图</a:t>
          </a:r>
        </a:p>
      </dsp:txBody>
      <dsp:txXfrm>
        <a:off x="25787" y="1514797"/>
        <a:ext cx="5390376" cy="476681"/>
      </dsp:txXfrm>
    </dsp:sp>
    <dsp:sp modelId="{C032CA90-0A53-5942-BCDF-7ACC1BAA4460}">
      <dsp:nvSpPr>
        <dsp:cNvPr id="0" name=""/>
        <dsp:cNvSpPr/>
      </dsp:nvSpPr>
      <dsp:spPr>
        <a:xfrm>
          <a:off x="0" y="2017266"/>
          <a:ext cx="5441950" cy="5868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后端管</a:t>
          </a:r>
          <a:r>
            <a:rPr lang="zh-CN" altLang="en-US" sz="1600" kern="1200" dirty="0">
              <a:solidFill>
                <a:schemeClr val="accent3"/>
              </a:solidFill>
            </a:rPr>
            <a:t>业务逻辑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前端管</a:t>
          </a:r>
          <a:r>
            <a:rPr lang="zh-CN" altLang="en-US" sz="1600" kern="1200" dirty="0">
              <a:solidFill>
                <a:schemeClr val="accent3"/>
              </a:solidFill>
            </a:rPr>
            <a:t>交互逻辑</a:t>
          </a:r>
        </a:p>
      </dsp:txBody>
      <dsp:txXfrm>
        <a:off x="0" y="2017266"/>
        <a:ext cx="5441950" cy="586845"/>
      </dsp:txXfrm>
    </dsp:sp>
    <dsp:sp modelId="{E0D2CA44-D9DE-0447-8072-3F83F4F539FB}">
      <dsp:nvSpPr>
        <dsp:cNvPr id="0" name=""/>
        <dsp:cNvSpPr/>
      </dsp:nvSpPr>
      <dsp:spPr>
        <a:xfrm>
          <a:off x="0" y="2604111"/>
          <a:ext cx="5441950" cy="52825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Web</a:t>
          </a:r>
          <a:r>
            <a:rPr lang="zh-CN" altLang="en-US" sz="2100" kern="1200" dirty="0"/>
            <a:t> </a:t>
          </a:r>
          <a:r>
            <a:rPr lang="en-US" altLang="zh-CN" sz="2100" kern="1200" dirty="0"/>
            <a:t>API</a:t>
          </a:r>
          <a:r>
            <a:rPr lang="zh-CN" altLang="en-US" sz="2100" kern="1200" dirty="0"/>
            <a:t> 传输的数据都要有业务含义</a:t>
          </a:r>
        </a:p>
      </dsp:txBody>
      <dsp:txXfrm>
        <a:off x="25787" y="2629898"/>
        <a:ext cx="5390376" cy="476681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42783D-740A-5D4E-AF32-7A8B82B08E7E}">
      <dsp:nvSpPr>
        <dsp:cNvPr id="0" name=""/>
        <dsp:cNvSpPr/>
      </dsp:nvSpPr>
      <dsp:spPr>
        <a:xfrm>
          <a:off x="0" y="113023"/>
          <a:ext cx="5441950" cy="45279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理解业务</a:t>
          </a:r>
        </a:p>
      </dsp:txBody>
      <dsp:txXfrm>
        <a:off x="22103" y="135126"/>
        <a:ext cx="5397744" cy="408584"/>
      </dsp:txXfrm>
    </dsp:sp>
    <dsp:sp modelId="{A5554C2E-2908-DD40-9BAC-79F1BC9636A7}">
      <dsp:nvSpPr>
        <dsp:cNvPr id="0" name=""/>
        <dsp:cNvSpPr/>
      </dsp:nvSpPr>
      <dsp:spPr>
        <a:xfrm>
          <a:off x="0" y="617653"/>
          <a:ext cx="5441950" cy="452790"/>
        </a:xfrm>
        <a:prstGeom prst="roundRect">
          <a:avLst/>
        </a:prstGeom>
        <a:solidFill>
          <a:schemeClr val="accent4">
            <a:hueOff val="2209383"/>
            <a:satOff val="-5192"/>
            <a:lumOff val="149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理解设计</a:t>
          </a:r>
        </a:p>
      </dsp:txBody>
      <dsp:txXfrm>
        <a:off x="22103" y="639756"/>
        <a:ext cx="5397744" cy="408584"/>
      </dsp:txXfrm>
    </dsp:sp>
    <dsp:sp modelId="{C7619243-468E-D941-86AD-087458A7BF3B}">
      <dsp:nvSpPr>
        <dsp:cNvPr id="0" name=""/>
        <dsp:cNvSpPr/>
      </dsp:nvSpPr>
      <dsp:spPr>
        <a:xfrm>
          <a:off x="0" y="1122283"/>
          <a:ext cx="5441950" cy="452790"/>
        </a:xfrm>
        <a:prstGeom prst="roundRect">
          <a:avLst/>
        </a:prstGeom>
        <a:solidFill>
          <a:schemeClr val="accent4">
            <a:hueOff val="4418767"/>
            <a:satOff val="-10384"/>
            <a:lumOff val="29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拆分布局组件</a:t>
          </a:r>
        </a:p>
      </dsp:txBody>
      <dsp:txXfrm>
        <a:off x="22103" y="1144386"/>
        <a:ext cx="5397744" cy="408584"/>
      </dsp:txXfrm>
    </dsp:sp>
    <dsp:sp modelId="{2C86C34B-AE33-094F-A572-A69FF7FC46D1}">
      <dsp:nvSpPr>
        <dsp:cNvPr id="0" name=""/>
        <dsp:cNvSpPr/>
      </dsp:nvSpPr>
      <dsp:spPr>
        <a:xfrm>
          <a:off x="0" y="1626913"/>
          <a:ext cx="5441950" cy="452790"/>
        </a:xfrm>
        <a:prstGeom prst="roundRect">
          <a:avLst/>
        </a:prstGeom>
        <a:solidFill>
          <a:schemeClr val="accent4">
            <a:hueOff val="6628150"/>
            <a:satOff val="-15577"/>
            <a:lumOff val="44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拆分细部组件</a:t>
          </a:r>
        </a:p>
      </dsp:txBody>
      <dsp:txXfrm>
        <a:off x="22103" y="1649016"/>
        <a:ext cx="5397744" cy="408584"/>
      </dsp:txXfrm>
    </dsp:sp>
    <dsp:sp modelId="{2B2A3ED3-A05D-0D4E-9F58-62B8167CA314}">
      <dsp:nvSpPr>
        <dsp:cNvPr id="0" name=""/>
        <dsp:cNvSpPr/>
      </dsp:nvSpPr>
      <dsp:spPr>
        <a:xfrm>
          <a:off x="0" y="2131543"/>
          <a:ext cx="5441950" cy="452790"/>
        </a:xfrm>
        <a:prstGeom prst="roundRect">
          <a:avLst/>
        </a:prstGeom>
        <a:solidFill>
          <a:schemeClr val="accent4">
            <a:hueOff val="8837533"/>
            <a:satOff val="-20769"/>
            <a:lumOff val="5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实现线框图级应用（应用第三方样式库，对接后端）</a:t>
          </a:r>
        </a:p>
      </dsp:txBody>
      <dsp:txXfrm>
        <a:off x="22103" y="2153646"/>
        <a:ext cx="5397744" cy="408584"/>
      </dsp:txXfrm>
    </dsp:sp>
    <dsp:sp modelId="{3F4CE7A8-3BD4-C346-8111-04C0A9C50F6A}">
      <dsp:nvSpPr>
        <dsp:cNvPr id="0" name=""/>
        <dsp:cNvSpPr/>
      </dsp:nvSpPr>
      <dsp:spPr>
        <a:xfrm>
          <a:off x="0" y="2636173"/>
          <a:ext cx="5441950" cy="45279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实现高保真级应用（细修 </a:t>
          </a:r>
          <a:r>
            <a:rPr lang="en-US" altLang="zh-CN" sz="1800" kern="1200" dirty="0" err="1"/>
            <a:t>css</a:t>
          </a:r>
          <a:r>
            <a:rPr lang="zh-CN" altLang="en-US" sz="1800" kern="1200" dirty="0"/>
            <a:t>）</a:t>
          </a:r>
        </a:p>
      </dsp:txBody>
      <dsp:txXfrm>
        <a:off x="22103" y="2658276"/>
        <a:ext cx="5397744" cy="4085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D8F9C5-B6C9-524C-A4C6-F0E0D1488D1E}">
      <dsp:nvSpPr>
        <dsp:cNvPr id="0" name=""/>
        <dsp:cNvSpPr/>
      </dsp:nvSpPr>
      <dsp:spPr>
        <a:xfrm>
          <a:off x="0" y="38481"/>
          <a:ext cx="5441950" cy="4779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我有一个遗留系统</a:t>
          </a:r>
        </a:p>
      </dsp:txBody>
      <dsp:txXfrm>
        <a:off x="23331" y="61812"/>
        <a:ext cx="5395288" cy="431283"/>
      </dsp:txXfrm>
    </dsp:sp>
    <dsp:sp modelId="{D33120A8-1635-724E-8F35-15FAA1560AA5}">
      <dsp:nvSpPr>
        <dsp:cNvPr id="0" name=""/>
        <dsp:cNvSpPr/>
      </dsp:nvSpPr>
      <dsp:spPr>
        <a:xfrm>
          <a:off x="0" y="516426"/>
          <a:ext cx="5441950" cy="825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技术栈老化（</a:t>
          </a:r>
          <a:r>
            <a:rPr lang="en-US" altLang="zh-CN" sz="1500" kern="1200" dirty="0"/>
            <a:t>JSP</a:t>
          </a:r>
          <a:r>
            <a:rPr lang="zh-CN" altLang="en-US" sz="1500" kern="1200" dirty="0"/>
            <a:t>、</a:t>
          </a:r>
          <a:r>
            <a:rPr lang="en-US" altLang="zh-CN" sz="1500" kern="1200" dirty="0" err="1"/>
            <a:t>freemaker</a:t>
          </a:r>
          <a:r>
            <a:rPr lang="zh-CN" altLang="en-US" sz="1500" kern="1200" dirty="0"/>
            <a:t> 等）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维护困难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用户体验差</a:t>
          </a:r>
        </a:p>
      </dsp:txBody>
      <dsp:txXfrm>
        <a:off x="0" y="516426"/>
        <a:ext cx="5441950" cy="825929"/>
      </dsp:txXfrm>
    </dsp:sp>
    <dsp:sp modelId="{1D2595C9-855D-E742-AF76-15D120083FA4}">
      <dsp:nvSpPr>
        <dsp:cNvPr id="0" name=""/>
        <dsp:cNvSpPr/>
      </dsp:nvSpPr>
      <dsp:spPr>
        <a:xfrm>
          <a:off x="0" y="1342356"/>
          <a:ext cx="5441950" cy="47794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我要升级改造，改成前后端分离的</a:t>
          </a:r>
        </a:p>
      </dsp:txBody>
      <dsp:txXfrm>
        <a:off x="23331" y="1365687"/>
        <a:ext cx="5395288" cy="431283"/>
      </dsp:txXfrm>
    </dsp:sp>
    <dsp:sp modelId="{B2EF7F2A-DF18-8F41-88FC-22581D33DD2A}">
      <dsp:nvSpPr>
        <dsp:cNvPr id="0" name=""/>
        <dsp:cNvSpPr/>
      </dsp:nvSpPr>
      <dsp:spPr>
        <a:xfrm>
          <a:off x="0" y="1820301"/>
          <a:ext cx="544195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我需要一个</a:t>
          </a:r>
          <a:r>
            <a:rPr lang="zh-CN" altLang="en-US" sz="1500" kern="1200" dirty="0">
              <a:solidFill>
                <a:schemeClr val="accent3"/>
              </a:solidFill>
            </a:rPr>
            <a:t>高级前端</a:t>
          </a:r>
          <a:r>
            <a:rPr lang="zh-CN" altLang="en-US" sz="1500" kern="1200" dirty="0"/>
            <a:t>来制定技术路线，并实施</a:t>
          </a:r>
        </a:p>
      </dsp:txBody>
      <dsp:txXfrm>
        <a:off x="0" y="1820301"/>
        <a:ext cx="5441950" cy="314640"/>
      </dsp:txXfrm>
    </dsp:sp>
    <dsp:sp modelId="{51D21A7F-4DD5-B14B-8136-D66570FFF5BC}">
      <dsp:nvSpPr>
        <dsp:cNvPr id="0" name=""/>
        <dsp:cNvSpPr/>
      </dsp:nvSpPr>
      <dsp:spPr>
        <a:xfrm>
          <a:off x="0" y="2134941"/>
          <a:ext cx="5441950" cy="47794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但是</a:t>
          </a:r>
        </a:p>
      </dsp:txBody>
      <dsp:txXfrm>
        <a:off x="23331" y="2158272"/>
        <a:ext cx="5395288" cy="431283"/>
      </dsp:txXfrm>
    </dsp:sp>
    <dsp:sp modelId="{8E2CCD92-59CC-C34F-B304-91E2854F56AA}">
      <dsp:nvSpPr>
        <dsp:cNvPr id="0" name=""/>
        <dsp:cNvSpPr/>
      </dsp:nvSpPr>
      <dsp:spPr>
        <a:xfrm>
          <a:off x="0" y="2612885"/>
          <a:ext cx="5441950" cy="550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>
              <a:solidFill>
                <a:schemeClr val="accent3"/>
              </a:solidFill>
            </a:rPr>
            <a:t>预算</a:t>
          </a:r>
          <a:r>
            <a:rPr lang="zh-CN" altLang="en-US" sz="1500" kern="1200" dirty="0"/>
            <a:t>不够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就算有钱也找不到</a:t>
          </a:r>
          <a:r>
            <a:rPr lang="zh-CN" altLang="en-US" sz="1500" kern="1200" dirty="0">
              <a:solidFill>
                <a:schemeClr val="accent3"/>
              </a:solidFill>
            </a:rPr>
            <a:t>合适</a:t>
          </a:r>
          <a:r>
            <a:rPr lang="zh-CN" altLang="en-US" sz="1500" kern="1200" dirty="0"/>
            <a:t>的人（既懂技术又懂业务）</a:t>
          </a:r>
        </a:p>
      </dsp:txBody>
      <dsp:txXfrm>
        <a:off x="0" y="2612885"/>
        <a:ext cx="5441950" cy="55062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A69F83-0E70-1942-B35F-E7997793E7B6}">
      <dsp:nvSpPr>
        <dsp:cNvPr id="0" name=""/>
        <dsp:cNvSpPr/>
      </dsp:nvSpPr>
      <dsp:spPr>
        <a:xfrm>
          <a:off x="882014" y="50363"/>
          <a:ext cx="2417445" cy="2417445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700" kern="1200" dirty="0"/>
            <a:t>信息</a:t>
          </a:r>
        </a:p>
      </dsp:txBody>
      <dsp:txXfrm>
        <a:off x="1204341" y="473416"/>
        <a:ext cx="1772793" cy="1087850"/>
      </dsp:txXfrm>
    </dsp:sp>
    <dsp:sp modelId="{44218CB0-F3AC-A349-922F-4372F43FC9D4}">
      <dsp:nvSpPr>
        <dsp:cNvPr id="0" name=""/>
        <dsp:cNvSpPr/>
      </dsp:nvSpPr>
      <dsp:spPr>
        <a:xfrm>
          <a:off x="1754309" y="1561266"/>
          <a:ext cx="2417445" cy="2417445"/>
        </a:xfrm>
        <a:prstGeom prst="ellipse">
          <a:avLst/>
        </a:prstGeom>
        <a:solidFill>
          <a:schemeClr val="accent4">
            <a:alpha val="50000"/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700" kern="1200" dirty="0"/>
            <a:t>交互</a:t>
          </a:r>
        </a:p>
      </dsp:txBody>
      <dsp:txXfrm>
        <a:off x="2493645" y="2185773"/>
        <a:ext cx="1450467" cy="1329594"/>
      </dsp:txXfrm>
    </dsp:sp>
    <dsp:sp modelId="{E8D6DA7A-AC72-8D48-96DE-896B00FBAEFB}">
      <dsp:nvSpPr>
        <dsp:cNvPr id="0" name=""/>
        <dsp:cNvSpPr/>
      </dsp:nvSpPr>
      <dsp:spPr>
        <a:xfrm>
          <a:off x="9720" y="1561266"/>
          <a:ext cx="2417445" cy="2417445"/>
        </a:xfrm>
        <a:prstGeom prst="ellipse">
          <a:avLst/>
        </a:prstGeom>
        <a:solidFill>
          <a:schemeClr val="accent4">
            <a:alpha val="50000"/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700" kern="1200" dirty="0"/>
            <a:t>样式</a:t>
          </a:r>
        </a:p>
      </dsp:txBody>
      <dsp:txXfrm>
        <a:off x="237362" y="2185773"/>
        <a:ext cx="1450467" cy="1329594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B28F22-073B-5A48-A822-0280126189D0}">
      <dsp:nvSpPr>
        <dsp:cNvPr id="0" name=""/>
        <dsp:cNvSpPr/>
      </dsp:nvSpPr>
      <dsp:spPr>
        <a:xfrm>
          <a:off x="0" y="12082"/>
          <a:ext cx="4181475" cy="6084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HTML</a:t>
          </a:r>
          <a:endParaRPr lang="zh-CN" altLang="en-US" sz="2600" kern="1200" dirty="0"/>
        </a:p>
      </dsp:txBody>
      <dsp:txXfrm>
        <a:off x="29700" y="41782"/>
        <a:ext cx="4122075" cy="549000"/>
      </dsp:txXfrm>
    </dsp:sp>
    <dsp:sp modelId="{618BB048-4443-5542-9856-23DBA8041161}">
      <dsp:nvSpPr>
        <dsp:cNvPr id="0" name=""/>
        <dsp:cNvSpPr/>
      </dsp:nvSpPr>
      <dsp:spPr>
        <a:xfrm>
          <a:off x="0" y="620482"/>
          <a:ext cx="4181475" cy="7265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信息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少量样式</a:t>
          </a:r>
        </a:p>
      </dsp:txBody>
      <dsp:txXfrm>
        <a:off x="0" y="620482"/>
        <a:ext cx="4181475" cy="726569"/>
      </dsp:txXfrm>
    </dsp:sp>
    <dsp:sp modelId="{10B61C76-60F4-5541-A84B-2D1C4554A3B1}">
      <dsp:nvSpPr>
        <dsp:cNvPr id="0" name=""/>
        <dsp:cNvSpPr/>
      </dsp:nvSpPr>
      <dsp:spPr>
        <a:xfrm>
          <a:off x="0" y="1347052"/>
          <a:ext cx="4181475" cy="608400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JS</a:t>
          </a:r>
          <a:endParaRPr lang="zh-CN" altLang="en-US" sz="2600" kern="1200" dirty="0"/>
        </a:p>
      </dsp:txBody>
      <dsp:txXfrm>
        <a:off x="29700" y="1376752"/>
        <a:ext cx="4122075" cy="549000"/>
      </dsp:txXfrm>
    </dsp:sp>
    <dsp:sp modelId="{CF0DC826-C30C-F84B-9CDE-E65EE12D2A68}">
      <dsp:nvSpPr>
        <dsp:cNvPr id="0" name=""/>
        <dsp:cNvSpPr/>
      </dsp:nvSpPr>
      <dsp:spPr>
        <a:xfrm>
          <a:off x="0" y="1955452"/>
          <a:ext cx="4181475" cy="7265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交互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少量信息</a:t>
          </a:r>
        </a:p>
      </dsp:txBody>
      <dsp:txXfrm>
        <a:off x="0" y="1955452"/>
        <a:ext cx="4181475" cy="726569"/>
      </dsp:txXfrm>
    </dsp:sp>
    <dsp:sp modelId="{2A3878BA-5A18-6E48-99AE-00D52490DFF4}">
      <dsp:nvSpPr>
        <dsp:cNvPr id="0" name=""/>
        <dsp:cNvSpPr/>
      </dsp:nvSpPr>
      <dsp:spPr>
        <a:xfrm>
          <a:off x="0" y="2682022"/>
          <a:ext cx="4181475" cy="60840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CSS</a:t>
          </a:r>
          <a:endParaRPr lang="zh-CN" altLang="en-US" sz="2600" kern="1200" dirty="0"/>
        </a:p>
      </dsp:txBody>
      <dsp:txXfrm>
        <a:off x="29700" y="2711722"/>
        <a:ext cx="4122075" cy="549000"/>
      </dsp:txXfrm>
    </dsp:sp>
    <dsp:sp modelId="{0FB66252-A20D-DE46-92AF-3697BD6763EB}">
      <dsp:nvSpPr>
        <dsp:cNvPr id="0" name=""/>
        <dsp:cNvSpPr/>
      </dsp:nvSpPr>
      <dsp:spPr>
        <a:xfrm>
          <a:off x="0" y="3290422"/>
          <a:ext cx="4181475" cy="7265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样式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少量信息</a:t>
          </a:r>
        </a:p>
      </dsp:txBody>
      <dsp:txXfrm>
        <a:off x="0" y="3290422"/>
        <a:ext cx="4181475" cy="726569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7246F3-35A9-6A4E-873D-A269E4B55693}">
      <dsp:nvSpPr>
        <dsp:cNvPr id="0" name=""/>
        <dsp:cNvSpPr/>
      </dsp:nvSpPr>
      <dsp:spPr>
        <a:xfrm>
          <a:off x="0" y="69621"/>
          <a:ext cx="5441950" cy="52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组件就是“一小块”界面</a:t>
          </a:r>
        </a:p>
      </dsp:txBody>
      <dsp:txXfrm>
        <a:off x="25787" y="95408"/>
        <a:ext cx="5390376" cy="476681"/>
      </dsp:txXfrm>
    </dsp:sp>
    <dsp:sp modelId="{9C8ED388-0FC0-FE47-853C-534E93712726}">
      <dsp:nvSpPr>
        <dsp:cNvPr id="0" name=""/>
        <dsp:cNvSpPr/>
      </dsp:nvSpPr>
      <dsp:spPr>
        <a:xfrm>
          <a:off x="0" y="597876"/>
          <a:ext cx="5441950" cy="891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它表达一定的信息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它具有一定的样式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它支持一定的交互</a:t>
          </a:r>
        </a:p>
      </dsp:txBody>
      <dsp:txXfrm>
        <a:off x="0" y="597876"/>
        <a:ext cx="5441950" cy="891134"/>
      </dsp:txXfrm>
    </dsp:sp>
    <dsp:sp modelId="{25D5C24C-BA12-7C4B-8928-7B1DA54A1523}">
      <dsp:nvSpPr>
        <dsp:cNvPr id="0" name=""/>
        <dsp:cNvSpPr/>
      </dsp:nvSpPr>
      <dsp:spPr>
        <a:xfrm>
          <a:off x="0" y="1489010"/>
          <a:ext cx="5441950" cy="52825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组件是递归的</a:t>
          </a:r>
        </a:p>
      </dsp:txBody>
      <dsp:txXfrm>
        <a:off x="25787" y="1514797"/>
        <a:ext cx="5390376" cy="476681"/>
      </dsp:txXfrm>
    </dsp:sp>
    <dsp:sp modelId="{647C2B90-8722-EE44-A81D-011F84929351}">
      <dsp:nvSpPr>
        <dsp:cNvPr id="0" name=""/>
        <dsp:cNvSpPr/>
      </dsp:nvSpPr>
      <dsp:spPr>
        <a:xfrm>
          <a:off x="0" y="2017266"/>
          <a:ext cx="5441950" cy="5868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页面本身就是组件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页面也是一棵组件树</a:t>
          </a:r>
        </a:p>
      </dsp:txBody>
      <dsp:txXfrm>
        <a:off x="0" y="2017266"/>
        <a:ext cx="5441950" cy="586845"/>
      </dsp:txXfrm>
    </dsp:sp>
    <dsp:sp modelId="{6F450F6D-8BE1-CB47-BF2F-E4B4E60430F0}">
      <dsp:nvSpPr>
        <dsp:cNvPr id="0" name=""/>
        <dsp:cNvSpPr/>
      </dsp:nvSpPr>
      <dsp:spPr>
        <a:xfrm>
          <a:off x="0" y="2604111"/>
          <a:ext cx="5441950" cy="52825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组件是一种类，它同样要遵循 </a:t>
          </a:r>
          <a:r>
            <a:rPr lang="en-US" altLang="zh-CN" sz="2100" kern="1200" dirty="0"/>
            <a:t>SOLID</a:t>
          </a:r>
          <a:r>
            <a:rPr lang="zh-CN" altLang="en-US" sz="2100" kern="1200" dirty="0"/>
            <a:t> 原则</a:t>
          </a:r>
        </a:p>
      </dsp:txBody>
      <dsp:txXfrm>
        <a:off x="25787" y="2629898"/>
        <a:ext cx="5390376" cy="476681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363E8-85DA-E34F-A65D-1EBB531AD348}">
      <dsp:nvSpPr>
        <dsp:cNvPr id="0" name=""/>
        <dsp:cNvSpPr/>
      </dsp:nvSpPr>
      <dsp:spPr>
        <a:xfrm>
          <a:off x="0" y="47886"/>
          <a:ext cx="5441950" cy="52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组件类：</a:t>
          </a:r>
          <a:r>
            <a:rPr lang="en-US" altLang="zh-CN" sz="2100" kern="1200" dirty="0"/>
            <a:t>TS</a:t>
          </a:r>
          <a:endParaRPr lang="zh-CN" altLang="en-US" sz="2100" kern="1200" dirty="0"/>
        </a:p>
      </dsp:txBody>
      <dsp:txXfrm>
        <a:off x="25787" y="73673"/>
        <a:ext cx="5390376" cy="476681"/>
      </dsp:txXfrm>
    </dsp:sp>
    <dsp:sp modelId="{1648CF5D-7CCC-DE41-BB3C-7107F8AB4EDA}">
      <dsp:nvSpPr>
        <dsp:cNvPr id="0" name=""/>
        <dsp:cNvSpPr/>
      </dsp:nvSpPr>
      <dsp:spPr>
        <a:xfrm>
          <a:off x="0" y="576141"/>
          <a:ext cx="5441950" cy="5868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动态信息与交互逻辑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也就是模型与视图模型，但主要是视图模型</a:t>
          </a:r>
        </a:p>
      </dsp:txBody>
      <dsp:txXfrm>
        <a:off x="0" y="576141"/>
        <a:ext cx="5441950" cy="586845"/>
      </dsp:txXfrm>
    </dsp:sp>
    <dsp:sp modelId="{05FF4FCC-7C1A-D640-9E31-3CA8F5C1C569}">
      <dsp:nvSpPr>
        <dsp:cNvPr id="0" name=""/>
        <dsp:cNvSpPr/>
      </dsp:nvSpPr>
      <dsp:spPr>
        <a:xfrm>
          <a:off x="0" y="1162986"/>
          <a:ext cx="5441950" cy="52825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模板：</a:t>
          </a:r>
          <a:r>
            <a:rPr lang="en-US" altLang="zh-CN" sz="2100" kern="1200" dirty="0"/>
            <a:t>HTML</a:t>
          </a:r>
          <a:endParaRPr lang="zh-CN" altLang="en-US" sz="2100" kern="1200" dirty="0"/>
        </a:p>
      </dsp:txBody>
      <dsp:txXfrm>
        <a:off x="25787" y="1188773"/>
        <a:ext cx="5390376" cy="476681"/>
      </dsp:txXfrm>
    </dsp:sp>
    <dsp:sp modelId="{AD498BA3-0838-DA4B-8F9E-4E9BE063557C}">
      <dsp:nvSpPr>
        <dsp:cNvPr id="0" name=""/>
        <dsp:cNvSpPr/>
      </dsp:nvSpPr>
      <dsp:spPr>
        <a:xfrm>
          <a:off x="0" y="1691241"/>
          <a:ext cx="5441950" cy="5868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静态信息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也就是视图</a:t>
          </a:r>
        </a:p>
      </dsp:txBody>
      <dsp:txXfrm>
        <a:off x="0" y="1691241"/>
        <a:ext cx="5441950" cy="586845"/>
      </dsp:txXfrm>
    </dsp:sp>
    <dsp:sp modelId="{FB33DB4D-06B4-094A-877F-E1643B28A83B}">
      <dsp:nvSpPr>
        <dsp:cNvPr id="0" name=""/>
        <dsp:cNvSpPr/>
      </dsp:nvSpPr>
      <dsp:spPr>
        <a:xfrm>
          <a:off x="0" y="2278086"/>
          <a:ext cx="5441950" cy="52825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样式表：</a:t>
          </a:r>
          <a:r>
            <a:rPr lang="en-US" altLang="zh-CN" sz="2100" kern="1200" dirty="0"/>
            <a:t>CSS</a:t>
          </a:r>
          <a:endParaRPr lang="zh-CN" altLang="en-US" sz="2100" kern="1200" dirty="0"/>
        </a:p>
      </dsp:txBody>
      <dsp:txXfrm>
        <a:off x="25787" y="2303873"/>
        <a:ext cx="5390376" cy="476681"/>
      </dsp:txXfrm>
    </dsp:sp>
    <dsp:sp modelId="{BA499EA0-7D9B-5147-AB02-9F4150842549}">
      <dsp:nvSpPr>
        <dsp:cNvPr id="0" name=""/>
        <dsp:cNvSpPr/>
      </dsp:nvSpPr>
      <dsp:spPr>
        <a:xfrm>
          <a:off x="0" y="2806341"/>
          <a:ext cx="544195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外观</a:t>
          </a:r>
        </a:p>
      </dsp:txBody>
      <dsp:txXfrm>
        <a:off x="0" y="2806341"/>
        <a:ext cx="5441950" cy="347760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AFEC4E-BC28-6340-AE7A-530212015027}">
      <dsp:nvSpPr>
        <dsp:cNvPr id="0" name=""/>
        <dsp:cNvSpPr/>
      </dsp:nvSpPr>
      <dsp:spPr>
        <a:xfrm>
          <a:off x="0" y="41383"/>
          <a:ext cx="5441950" cy="6540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这是个跟 </a:t>
          </a:r>
          <a:r>
            <a:rPr lang="en-US" altLang="zh-CN" sz="2600" kern="1200" dirty="0"/>
            <a:t>DOM</a:t>
          </a:r>
          <a:r>
            <a:rPr lang="zh-CN" altLang="en-US" sz="2600" kern="1200" dirty="0"/>
            <a:t> 树同构的 </a:t>
          </a:r>
          <a:r>
            <a:rPr lang="en-US" altLang="zh-CN" sz="2600" kern="1200" dirty="0"/>
            <a:t>DI</a:t>
          </a:r>
          <a:r>
            <a:rPr lang="zh-CN" altLang="en-US" sz="2600" kern="1200" dirty="0"/>
            <a:t> 树</a:t>
          </a:r>
        </a:p>
      </dsp:txBody>
      <dsp:txXfrm>
        <a:off x="31927" y="73310"/>
        <a:ext cx="5378096" cy="590176"/>
      </dsp:txXfrm>
    </dsp:sp>
    <dsp:sp modelId="{4F977138-3E5B-8140-9465-D534E73664AE}">
      <dsp:nvSpPr>
        <dsp:cNvPr id="0" name=""/>
        <dsp:cNvSpPr/>
      </dsp:nvSpPr>
      <dsp:spPr>
        <a:xfrm>
          <a:off x="0" y="695413"/>
          <a:ext cx="5441950" cy="7265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每个服务在自己的上下文中仍然是单例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在整个 </a:t>
          </a:r>
          <a:r>
            <a:rPr lang="en-US" altLang="zh-CN" sz="2000" kern="1200" dirty="0"/>
            <a:t>DI</a:t>
          </a:r>
          <a:r>
            <a:rPr lang="zh-CN" altLang="en-US" sz="2000" kern="1200" dirty="0"/>
            <a:t> 树中可能有多个</a:t>
          </a:r>
        </a:p>
      </dsp:txBody>
      <dsp:txXfrm>
        <a:off x="0" y="695413"/>
        <a:ext cx="5441950" cy="726569"/>
      </dsp:txXfrm>
    </dsp:sp>
    <dsp:sp modelId="{A0A1C4F1-8923-5D4D-A499-3ED8824EABDC}">
      <dsp:nvSpPr>
        <dsp:cNvPr id="0" name=""/>
        <dsp:cNvSpPr/>
      </dsp:nvSpPr>
      <dsp:spPr>
        <a:xfrm>
          <a:off x="0" y="1421983"/>
          <a:ext cx="5441950" cy="654030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不能直接根据接口进行注入</a:t>
          </a:r>
        </a:p>
      </dsp:txBody>
      <dsp:txXfrm>
        <a:off x="31927" y="1453910"/>
        <a:ext cx="5378096" cy="590176"/>
      </dsp:txXfrm>
    </dsp:sp>
    <dsp:sp modelId="{9D816D90-80EC-1248-8BF7-F283E1D4AA2E}">
      <dsp:nvSpPr>
        <dsp:cNvPr id="0" name=""/>
        <dsp:cNvSpPr/>
      </dsp:nvSpPr>
      <dsp:spPr>
        <a:xfrm>
          <a:off x="0" y="2076013"/>
          <a:ext cx="5441950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因为接口在运行期间不存在</a:t>
          </a:r>
        </a:p>
      </dsp:txBody>
      <dsp:txXfrm>
        <a:off x="0" y="2076013"/>
        <a:ext cx="5441950" cy="430560"/>
      </dsp:txXfrm>
    </dsp:sp>
    <dsp:sp modelId="{2ADD0158-7412-544F-B9EB-B227918D5266}">
      <dsp:nvSpPr>
        <dsp:cNvPr id="0" name=""/>
        <dsp:cNvSpPr/>
      </dsp:nvSpPr>
      <dsp:spPr>
        <a:xfrm>
          <a:off x="0" y="2506573"/>
          <a:ext cx="5441950" cy="65403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天然支持策略模式和职责链模式</a:t>
          </a:r>
        </a:p>
      </dsp:txBody>
      <dsp:txXfrm>
        <a:off x="31927" y="2538500"/>
        <a:ext cx="5378096" cy="590176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DA79FF-8FBF-394C-80C0-4A478F9734D6}">
      <dsp:nvSpPr>
        <dsp:cNvPr id="0" name=""/>
        <dsp:cNvSpPr/>
      </dsp:nvSpPr>
      <dsp:spPr>
        <a:xfrm>
          <a:off x="0" y="7993"/>
          <a:ext cx="5441950" cy="75464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表单的重要性</a:t>
          </a:r>
        </a:p>
      </dsp:txBody>
      <dsp:txXfrm>
        <a:off x="36839" y="44832"/>
        <a:ext cx="5368272" cy="680971"/>
      </dsp:txXfrm>
    </dsp:sp>
    <dsp:sp modelId="{4AB9B587-21A0-C545-B3B8-6FCCA935ED74}">
      <dsp:nvSpPr>
        <dsp:cNvPr id="0" name=""/>
        <dsp:cNvSpPr/>
      </dsp:nvSpPr>
      <dsp:spPr>
        <a:xfrm>
          <a:off x="0" y="762643"/>
          <a:ext cx="5441950" cy="838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300" kern="1200" dirty="0"/>
            <a:t>商业应用中到处都是表单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300" kern="1200" dirty="0"/>
            <a:t>表单的友好性直接影响用户体验</a:t>
          </a:r>
        </a:p>
      </dsp:txBody>
      <dsp:txXfrm>
        <a:off x="0" y="762643"/>
        <a:ext cx="5441950" cy="838350"/>
      </dsp:txXfrm>
    </dsp:sp>
    <dsp:sp modelId="{930FCF7B-8143-CF45-AE9B-0FB13A2CC1B9}">
      <dsp:nvSpPr>
        <dsp:cNvPr id="0" name=""/>
        <dsp:cNvSpPr/>
      </dsp:nvSpPr>
      <dsp:spPr>
        <a:xfrm>
          <a:off x="0" y="1600993"/>
          <a:ext cx="5441950" cy="754649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调查：表单 </a:t>
          </a:r>
          <a:r>
            <a:rPr lang="en-US" altLang="zh-CN" sz="3000" kern="1200" dirty="0"/>
            <a:t>Effort</a:t>
          </a:r>
          <a:r>
            <a:rPr lang="zh-CN" altLang="en-US" sz="3000" kern="1200" dirty="0"/>
            <a:t> 所占的比例</a:t>
          </a:r>
        </a:p>
      </dsp:txBody>
      <dsp:txXfrm>
        <a:off x="36839" y="1637832"/>
        <a:ext cx="5368272" cy="680971"/>
      </dsp:txXfrm>
    </dsp:sp>
    <dsp:sp modelId="{7C24B7ED-EAB5-074D-865F-D3E02BB16F48}">
      <dsp:nvSpPr>
        <dsp:cNvPr id="0" name=""/>
        <dsp:cNvSpPr/>
      </dsp:nvSpPr>
      <dsp:spPr>
        <a:xfrm>
          <a:off x="0" y="2355643"/>
          <a:ext cx="5441950" cy="838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300" kern="1200" dirty="0"/>
            <a:t>最高</a:t>
          </a:r>
          <a:r>
            <a:rPr lang="en-US" altLang="zh-CN" sz="2300" kern="1200" dirty="0"/>
            <a:t>90%</a:t>
          </a:r>
          <a:endParaRPr lang="zh-CN" alt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300" kern="1200" dirty="0"/>
            <a:t>平均</a:t>
          </a:r>
          <a:r>
            <a:rPr lang="en-US" altLang="zh-CN" sz="2300" kern="1200" dirty="0"/>
            <a:t>35%</a:t>
          </a:r>
          <a:endParaRPr lang="zh-CN" altLang="en-US" sz="2300" kern="1200" dirty="0"/>
        </a:p>
      </dsp:txBody>
      <dsp:txXfrm>
        <a:off x="0" y="2355643"/>
        <a:ext cx="5441950" cy="838350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E4D8F7-D5DD-B641-AD85-68200B44772B}">
      <dsp:nvSpPr>
        <dsp:cNvPr id="0" name=""/>
        <dsp:cNvSpPr/>
      </dsp:nvSpPr>
      <dsp:spPr>
        <a:xfrm>
          <a:off x="0" y="390"/>
          <a:ext cx="544195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C2ECB8-A9A1-6B47-8DE2-0B5F14C9623A}">
      <dsp:nvSpPr>
        <dsp:cNvPr id="0" name=""/>
        <dsp:cNvSpPr/>
      </dsp:nvSpPr>
      <dsp:spPr>
        <a:xfrm>
          <a:off x="0" y="390"/>
          <a:ext cx="1088390" cy="640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数据同步</a:t>
          </a:r>
        </a:p>
      </dsp:txBody>
      <dsp:txXfrm>
        <a:off x="0" y="390"/>
        <a:ext cx="1088390" cy="640241"/>
      </dsp:txXfrm>
    </dsp:sp>
    <dsp:sp modelId="{B489EEF2-17C1-C44E-997B-B52A9EDBC67F}">
      <dsp:nvSpPr>
        <dsp:cNvPr id="0" name=""/>
        <dsp:cNvSpPr/>
      </dsp:nvSpPr>
      <dsp:spPr>
        <a:xfrm>
          <a:off x="1170019" y="29464"/>
          <a:ext cx="4271930" cy="581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让数据和</a:t>
          </a:r>
          <a:r>
            <a:rPr lang="en-US" altLang="zh-CN" sz="2500" kern="1200" dirty="0"/>
            <a:t>UI</a:t>
          </a:r>
          <a:r>
            <a:rPr lang="zh-CN" altLang="en-US" sz="2500" kern="1200" dirty="0"/>
            <a:t>建立</a:t>
          </a:r>
          <a:r>
            <a:rPr lang="zh-CN" altLang="en-US" sz="2500" kern="1200" dirty="0">
              <a:solidFill>
                <a:schemeClr val="accent3"/>
              </a:solidFill>
            </a:rPr>
            <a:t>双向同步</a:t>
          </a:r>
        </a:p>
      </dsp:txBody>
      <dsp:txXfrm>
        <a:off x="1170019" y="29464"/>
        <a:ext cx="4271930" cy="581468"/>
      </dsp:txXfrm>
    </dsp:sp>
    <dsp:sp modelId="{9AC79AE8-18EF-774F-AF45-A7C5E722522E}">
      <dsp:nvSpPr>
        <dsp:cNvPr id="0" name=""/>
        <dsp:cNvSpPr/>
      </dsp:nvSpPr>
      <dsp:spPr>
        <a:xfrm>
          <a:off x="1088389" y="610933"/>
          <a:ext cx="435356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C597A1-0DB7-814E-A51F-FE059F405FBE}">
      <dsp:nvSpPr>
        <dsp:cNvPr id="0" name=""/>
        <dsp:cNvSpPr/>
      </dsp:nvSpPr>
      <dsp:spPr>
        <a:xfrm>
          <a:off x="0" y="640631"/>
          <a:ext cx="5441950" cy="0"/>
        </a:xfrm>
        <a:prstGeom prst="line">
          <a:avLst/>
        </a:prstGeom>
        <a:solidFill>
          <a:schemeClr val="accent4">
            <a:hueOff val="2761729"/>
            <a:satOff val="-6490"/>
            <a:lumOff val="1863"/>
            <a:alphaOff val="0"/>
          </a:schemeClr>
        </a:solidFill>
        <a:ln w="25400" cap="flat" cmpd="sng" algn="ctr">
          <a:solidFill>
            <a:schemeClr val="accent4">
              <a:hueOff val="2761729"/>
              <a:satOff val="-6490"/>
              <a:lumOff val="18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A2356F-0526-4F42-8032-2189BF136AF6}">
      <dsp:nvSpPr>
        <dsp:cNvPr id="0" name=""/>
        <dsp:cNvSpPr/>
      </dsp:nvSpPr>
      <dsp:spPr>
        <a:xfrm>
          <a:off x="0" y="640631"/>
          <a:ext cx="1088390" cy="640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验证规则</a:t>
          </a:r>
        </a:p>
      </dsp:txBody>
      <dsp:txXfrm>
        <a:off x="0" y="640631"/>
        <a:ext cx="1088390" cy="640241"/>
      </dsp:txXfrm>
    </dsp:sp>
    <dsp:sp modelId="{51E0D925-908F-164A-B0CC-A70D5AA4C474}">
      <dsp:nvSpPr>
        <dsp:cNvPr id="0" name=""/>
        <dsp:cNvSpPr/>
      </dsp:nvSpPr>
      <dsp:spPr>
        <a:xfrm>
          <a:off x="1170019" y="669705"/>
          <a:ext cx="4271930" cy="581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什么样的数据是</a:t>
          </a:r>
          <a:r>
            <a:rPr lang="zh-CN" altLang="en-US" sz="2500" kern="1200" dirty="0">
              <a:solidFill>
                <a:schemeClr val="accent3"/>
              </a:solidFill>
            </a:rPr>
            <a:t>有效</a:t>
          </a:r>
          <a:r>
            <a:rPr lang="zh-CN" altLang="en-US" sz="2500" kern="1200" dirty="0"/>
            <a:t>的？</a:t>
          </a:r>
        </a:p>
      </dsp:txBody>
      <dsp:txXfrm>
        <a:off x="1170019" y="669705"/>
        <a:ext cx="4271930" cy="581468"/>
      </dsp:txXfrm>
    </dsp:sp>
    <dsp:sp modelId="{B1871A72-9535-2142-9FDE-6A6B10024242}">
      <dsp:nvSpPr>
        <dsp:cNvPr id="0" name=""/>
        <dsp:cNvSpPr/>
      </dsp:nvSpPr>
      <dsp:spPr>
        <a:xfrm>
          <a:off x="1088389" y="1251174"/>
          <a:ext cx="435356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680E0B-BCC9-164F-AB56-2F6D3FD3BAE7}">
      <dsp:nvSpPr>
        <dsp:cNvPr id="0" name=""/>
        <dsp:cNvSpPr/>
      </dsp:nvSpPr>
      <dsp:spPr>
        <a:xfrm>
          <a:off x="0" y="1280872"/>
          <a:ext cx="5441950" cy="0"/>
        </a:xfrm>
        <a:prstGeom prst="line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accent4">
              <a:hueOff val="5523458"/>
              <a:satOff val="-12980"/>
              <a:lumOff val="37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731FFF-1C0F-C848-AC8E-5A4270233C2E}">
      <dsp:nvSpPr>
        <dsp:cNvPr id="0" name=""/>
        <dsp:cNvSpPr/>
      </dsp:nvSpPr>
      <dsp:spPr>
        <a:xfrm>
          <a:off x="0" y="1280872"/>
          <a:ext cx="1088390" cy="640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错误处理</a:t>
          </a:r>
        </a:p>
      </dsp:txBody>
      <dsp:txXfrm>
        <a:off x="0" y="1280872"/>
        <a:ext cx="1088390" cy="640241"/>
      </dsp:txXfrm>
    </dsp:sp>
    <dsp:sp modelId="{C940BAA3-DA3F-F246-A488-589A44D515DB}">
      <dsp:nvSpPr>
        <dsp:cNvPr id="0" name=""/>
        <dsp:cNvSpPr/>
      </dsp:nvSpPr>
      <dsp:spPr>
        <a:xfrm>
          <a:off x="1170019" y="1309946"/>
          <a:ext cx="4271930" cy="581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如何</a:t>
          </a:r>
          <a:r>
            <a:rPr lang="zh-CN" altLang="en-US" sz="2500" kern="1200" dirty="0">
              <a:solidFill>
                <a:schemeClr val="accent3"/>
              </a:solidFill>
            </a:rPr>
            <a:t>格式化</a:t>
          </a:r>
          <a:r>
            <a:rPr lang="zh-CN" altLang="en-US" sz="2500" kern="1200" dirty="0"/>
            <a:t>错误信息？</a:t>
          </a:r>
        </a:p>
      </dsp:txBody>
      <dsp:txXfrm>
        <a:off x="1170019" y="1309946"/>
        <a:ext cx="4271930" cy="581468"/>
      </dsp:txXfrm>
    </dsp:sp>
    <dsp:sp modelId="{6B35284D-9FD0-9043-A65D-4579B3D42BE3}">
      <dsp:nvSpPr>
        <dsp:cNvPr id="0" name=""/>
        <dsp:cNvSpPr/>
      </dsp:nvSpPr>
      <dsp:spPr>
        <a:xfrm>
          <a:off x="1088389" y="1891415"/>
          <a:ext cx="435356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923797-A553-124D-8C8D-D0EF40CDE35B}">
      <dsp:nvSpPr>
        <dsp:cNvPr id="0" name=""/>
        <dsp:cNvSpPr/>
      </dsp:nvSpPr>
      <dsp:spPr>
        <a:xfrm>
          <a:off x="0" y="1921114"/>
          <a:ext cx="5441950" cy="0"/>
        </a:xfrm>
        <a:prstGeom prst="line">
          <a:avLst/>
        </a:prstGeom>
        <a:solidFill>
          <a:schemeClr val="accent4">
            <a:hueOff val="8285187"/>
            <a:satOff val="-19471"/>
            <a:lumOff val="5588"/>
            <a:alphaOff val="0"/>
          </a:schemeClr>
        </a:solidFill>
        <a:ln w="25400" cap="flat" cmpd="sng" algn="ctr">
          <a:solidFill>
            <a:schemeClr val="accent4">
              <a:hueOff val="8285187"/>
              <a:satOff val="-19471"/>
              <a:lumOff val="5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8E829B-0721-A64E-B031-122667C0018D}">
      <dsp:nvSpPr>
        <dsp:cNvPr id="0" name=""/>
        <dsp:cNvSpPr/>
      </dsp:nvSpPr>
      <dsp:spPr>
        <a:xfrm>
          <a:off x="0" y="1921114"/>
          <a:ext cx="1088390" cy="640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状态判断</a:t>
          </a:r>
        </a:p>
      </dsp:txBody>
      <dsp:txXfrm>
        <a:off x="0" y="1921114"/>
        <a:ext cx="1088390" cy="640241"/>
      </dsp:txXfrm>
    </dsp:sp>
    <dsp:sp modelId="{3DE0C4B1-ECAF-DE47-A0D8-8AA8C145BD58}">
      <dsp:nvSpPr>
        <dsp:cNvPr id="0" name=""/>
        <dsp:cNvSpPr/>
      </dsp:nvSpPr>
      <dsp:spPr>
        <a:xfrm>
          <a:off x="1170019" y="1950187"/>
          <a:ext cx="4271930" cy="581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如何</a:t>
          </a:r>
          <a:r>
            <a:rPr lang="zh-CN" altLang="en-US" sz="2500" kern="1200" dirty="0">
              <a:solidFill>
                <a:schemeClr val="accent3"/>
              </a:solidFill>
            </a:rPr>
            <a:t>更新</a:t>
          </a:r>
          <a:r>
            <a:rPr lang="zh-CN" altLang="en-US" sz="2500" kern="1200" dirty="0"/>
            <a:t>各种状态？</a:t>
          </a:r>
        </a:p>
      </dsp:txBody>
      <dsp:txXfrm>
        <a:off x="1170019" y="1950187"/>
        <a:ext cx="4271930" cy="581468"/>
      </dsp:txXfrm>
    </dsp:sp>
    <dsp:sp modelId="{E1F698F2-7B84-1541-89B5-824D7987DB07}">
      <dsp:nvSpPr>
        <dsp:cNvPr id="0" name=""/>
        <dsp:cNvSpPr/>
      </dsp:nvSpPr>
      <dsp:spPr>
        <a:xfrm>
          <a:off x="1088389" y="2531656"/>
          <a:ext cx="435356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DB78D4-7D6C-F649-8620-2A58C0D9784B}">
      <dsp:nvSpPr>
        <dsp:cNvPr id="0" name=""/>
        <dsp:cNvSpPr/>
      </dsp:nvSpPr>
      <dsp:spPr>
        <a:xfrm>
          <a:off x="0" y="2561355"/>
          <a:ext cx="5441950" cy="0"/>
        </a:xfrm>
        <a:prstGeom prst="line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accent4">
              <a:hueOff val="11046917"/>
              <a:satOff val="-25961"/>
              <a:lumOff val="74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21BC72-29BC-2647-AFAA-420365D8AC7C}">
      <dsp:nvSpPr>
        <dsp:cNvPr id="0" name=""/>
        <dsp:cNvSpPr/>
      </dsp:nvSpPr>
      <dsp:spPr>
        <a:xfrm>
          <a:off x="0" y="2561355"/>
          <a:ext cx="1088390" cy="6402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界面定制</a:t>
          </a:r>
        </a:p>
      </dsp:txBody>
      <dsp:txXfrm>
        <a:off x="0" y="2561355"/>
        <a:ext cx="1088390" cy="640241"/>
      </dsp:txXfrm>
    </dsp:sp>
    <dsp:sp modelId="{75ED5C20-08B6-634C-804C-ECB45B5FBF60}">
      <dsp:nvSpPr>
        <dsp:cNvPr id="0" name=""/>
        <dsp:cNvSpPr/>
      </dsp:nvSpPr>
      <dsp:spPr>
        <a:xfrm>
          <a:off x="1170019" y="2590428"/>
          <a:ext cx="4271930" cy="581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如何</a:t>
          </a:r>
          <a:r>
            <a:rPr lang="zh-CN" altLang="en-US" sz="2500" kern="1200" dirty="0">
              <a:solidFill>
                <a:schemeClr val="accent3"/>
              </a:solidFill>
            </a:rPr>
            <a:t>展示</a:t>
          </a:r>
          <a:r>
            <a:rPr lang="zh-CN" altLang="en-US" sz="2500" kern="1200" dirty="0"/>
            <a:t>给用户？</a:t>
          </a:r>
        </a:p>
      </dsp:txBody>
      <dsp:txXfrm>
        <a:off x="1170019" y="2590428"/>
        <a:ext cx="4271930" cy="581468"/>
      </dsp:txXfrm>
    </dsp:sp>
    <dsp:sp modelId="{A692A07B-149F-4A4B-BAB7-F90514F95EB8}">
      <dsp:nvSpPr>
        <dsp:cNvPr id="0" name=""/>
        <dsp:cNvSpPr/>
      </dsp:nvSpPr>
      <dsp:spPr>
        <a:xfrm>
          <a:off x="1088389" y="3171897"/>
          <a:ext cx="435356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280362-A385-1544-89F9-0F01A2432083}">
      <dsp:nvSpPr>
        <dsp:cNvPr id="0" name=""/>
        <dsp:cNvSpPr/>
      </dsp:nvSpPr>
      <dsp:spPr>
        <a:xfrm>
          <a:off x="0" y="2410305"/>
          <a:ext cx="5441950" cy="79111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表单控件</a:t>
          </a:r>
        </a:p>
      </dsp:txBody>
      <dsp:txXfrm>
        <a:off x="0" y="2410305"/>
        <a:ext cx="5441950" cy="427202"/>
      </dsp:txXfrm>
    </dsp:sp>
    <dsp:sp modelId="{26AFD2E1-94E4-E141-B87A-31EB727D75CC}">
      <dsp:nvSpPr>
        <dsp:cNvPr id="0" name=""/>
        <dsp:cNvSpPr/>
      </dsp:nvSpPr>
      <dsp:spPr>
        <a:xfrm>
          <a:off x="2657" y="2821685"/>
          <a:ext cx="1812211" cy="363913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 err="1"/>
            <a:t>FormControl</a:t>
          </a:r>
          <a:endParaRPr lang="zh-CN" altLang="en-US" sz="1800" kern="1200" dirty="0"/>
        </a:p>
      </dsp:txBody>
      <dsp:txXfrm>
        <a:off x="2657" y="2821685"/>
        <a:ext cx="1812211" cy="363913"/>
      </dsp:txXfrm>
    </dsp:sp>
    <dsp:sp modelId="{614190AA-3F2B-0C4D-ADF7-3D77CD561BE9}">
      <dsp:nvSpPr>
        <dsp:cNvPr id="0" name=""/>
        <dsp:cNvSpPr/>
      </dsp:nvSpPr>
      <dsp:spPr>
        <a:xfrm>
          <a:off x="1814869" y="2821685"/>
          <a:ext cx="1812211" cy="363913"/>
        </a:xfrm>
        <a:prstGeom prst="rect">
          <a:avLst/>
        </a:prstGeom>
        <a:solidFill>
          <a:schemeClr val="accent4">
            <a:tint val="40000"/>
            <a:alpha val="90000"/>
            <a:hueOff val="2112963"/>
            <a:satOff val="768"/>
            <a:lumOff val="12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2112963"/>
              <a:satOff val="768"/>
              <a:lumOff val="1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 err="1"/>
            <a:t>FormGroup</a:t>
          </a:r>
          <a:endParaRPr lang="zh-CN" altLang="en-US" sz="1800" kern="1200" dirty="0"/>
        </a:p>
      </dsp:txBody>
      <dsp:txXfrm>
        <a:off x="1814869" y="2821685"/>
        <a:ext cx="1812211" cy="363913"/>
      </dsp:txXfrm>
    </dsp:sp>
    <dsp:sp modelId="{7F4057AF-2BB2-6A49-879A-D822A83D0CE0}">
      <dsp:nvSpPr>
        <dsp:cNvPr id="0" name=""/>
        <dsp:cNvSpPr/>
      </dsp:nvSpPr>
      <dsp:spPr>
        <a:xfrm>
          <a:off x="3627080" y="2821685"/>
          <a:ext cx="1812211" cy="363913"/>
        </a:xfrm>
        <a:prstGeom prst="rect">
          <a:avLst/>
        </a:prstGeom>
        <a:solidFill>
          <a:schemeClr val="accent4">
            <a:tint val="40000"/>
            <a:alpha val="90000"/>
            <a:hueOff val="4225926"/>
            <a:satOff val="1536"/>
            <a:lumOff val="24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4225926"/>
              <a:satOff val="1536"/>
              <a:lumOff val="2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 err="1"/>
            <a:t>FormArray</a:t>
          </a:r>
          <a:endParaRPr lang="zh-CN" altLang="en-US" sz="1800" kern="1200" dirty="0"/>
        </a:p>
      </dsp:txBody>
      <dsp:txXfrm>
        <a:off x="3627080" y="2821685"/>
        <a:ext cx="1812211" cy="363913"/>
      </dsp:txXfrm>
    </dsp:sp>
    <dsp:sp modelId="{1D9A3FEA-BA7F-614A-A549-C632558C152D}">
      <dsp:nvSpPr>
        <dsp:cNvPr id="0" name=""/>
        <dsp:cNvSpPr/>
      </dsp:nvSpPr>
      <dsp:spPr>
        <a:xfrm rot="10800000">
          <a:off x="0" y="1205435"/>
          <a:ext cx="5441950" cy="1216736"/>
        </a:xfrm>
        <a:prstGeom prst="upArrowCallou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访问器</a:t>
          </a:r>
        </a:p>
      </dsp:txBody>
      <dsp:txXfrm rot="-10800000">
        <a:off x="0" y="1205435"/>
        <a:ext cx="5441950" cy="427074"/>
      </dsp:txXfrm>
    </dsp:sp>
    <dsp:sp modelId="{190537D5-9C8E-744E-9449-F78E97022420}">
      <dsp:nvSpPr>
        <dsp:cNvPr id="0" name=""/>
        <dsp:cNvSpPr/>
      </dsp:nvSpPr>
      <dsp:spPr>
        <a:xfrm>
          <a:off x="0" y="1632509"/>
          <a:ext cx="5441950" cy="363804"/>
        </a:xfrm>
        <a:prstGeom prst="rect">
          <a:avLst/>
        </a:prstGeom>
        <a:solidFill>
          <a:schemeClr val="accent4">
            <a:tint val="40000"/>
            <a:alpha val="90000"/>
            <a:hueOff val="6338889"/>
            <a:satOff val="2303"/>
            <a:lumOff val="372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6338889"/>
              <a:satOff val="2303"/>
              <a:lumOff val="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 err="1"/>
            <a:t>ControlValueAccessor</a:t>
          </a:r>
          <a:endParaRPr lang="zh-CN" altLang="en-US" sz="1800" kern="1200" dirty="0"/>
        </a:p>
      </dsp:txBody>
      <dsp:txXfrm>
        <a:off x="0" y="1632509"/>
        <a:ext cx="5441950" cy="363804"/>
      </dsp:txXfrm>
    </dsp:sp>
    <dsp:sp modelId="{3875D265-401E-2042-9F91-FD967B133F2F}">
      <dsp:nvSpPr>
        <dsp:cNvPr id="0" name=""/>
        <dsp:cNvSpPr/>
      </dsp:nvSpPr>
      <dsp:spPr>
        <a:xfrm rot="10800000">
          <a:off x="0" y="565"/>
          <a:ext cx="5441950" cy="1216736"/>
        </a:xfrm>
        <a:prstGeom prst="upArrowCallou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kern="1200" dirty="0"/>
            <a:t>表单元素</a:t>
          </a:r>
        </a:p>
      </dsp:txBody>
      <dsp:txXfrm rot="-10800000">
        <a:off x="0" y="565"/>
        <a:ext cx="5441950" cy="427074"/>
      </dsp:txXfrm>
    </dsp:sp>
    <dsp:sp modelId="{577C6BF0-DD77-A547-9D6F-91FDF47F2FC6}">
      <dsp:nvSpPr>
        <dsp:cNvPr id="0" name=""/>
        <dsp:cNvSpPr/>
      </dsp:nvSpPr>
      <dsp:spPr>
        <a:xfrm>
          <a:off x="2657" y="427640"/>
          <a:ext cx="1812211" cy="363804"/>
        </a:xfrm>
        <a:prstGeom prst="rect">
          <a:avLst/>
        </a:prstGeom>
        <a:solidFill>
          <a:schemeClr val="accent4">
            <a:tint val="40000"/>
            <a:alpha val="90000"/>
            <a:hueOff val="8451853"/>
            <a:satOff val="3071"/>
            <a:lumOff val="496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8451853"/>
              <a:satOff val="3071"/>
              <a:lumOff val="4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input[type=text]</a:t>
          </a:r>
          <a:endParaRPr lang="zh-CN" altLang="en-US" sz="1800" kern="1200" dirty="0"/>
        </a:p>
      </dsp:txBody>
      <dsp:txXfrm>
        <a:off x="2657" y="427640"/>
        <a:ext cx="1812211" cy="363804"/>
      </dsp:txXfrm>
    </dsp:sp>
    <dsp:sp modelId="{1CADE1F6-4887-B849-A5DB-F8CE5BC7DD46}">
      <dsp:nvSpPr>
        <dsp:cNvPr id="0" name=""/>
        <dsp:cNvSpPr/>
      </dsp:nvSpPr>
      <dsp:spPr>
        <a:xfrm>
          <a:off x="1814869" y="427640"/>
          <a:ext cx="1812211" cy="363804"/>
        </a:xfrm>
        <a:prstGeom prst="rect">
          <a:avLst/>
        </a:prstGeom>
        <a:solidFill>
          <a:schemeClr val="accent4">
            <a:tint val="40000"/>
            <a:alpha val="90000"/>
            <a:hueOff val="10564816"/>
            <a:satOff val="3839"/>
            <a:lumOff val="62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10564816"/>
              <a:satOff val="3839"/>
              <a:lumOff val="6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select</a:t>
          </a:r>
          <a:endParaRPr lang="zh-CN" altLang="en-US" sz="1800" kern="1200" dirty="0"/>
        </a:p>
      </dsp:txBody>
      <dsp:txXfrm>
        <a:off x="1814869" y="427640"/>
        <a:ext cx="1812211" cy="363804"/>
      </dsp:txXfrm>
    </dsp:sp>
    <dsp:sp modelId="{18507E05-79CE-B34C-A947-589D5AFA13BF}">
      <dsp:nvSpPr>
        <dsp:cNvPr id="0" name=""/>
        <dsp:cNvSpPr/>
      </dsp:nvSpPr>
      <dsp:spPr>
        <a:xfrm>
          <a:off x="3627080" y="427640"/>
          <a:ext cx="1812211" cy="363804"/>
        </a:xfrm>
        <a:prstGeom prst="rect">
          <a:avLst/>
        </a:prstGeom>
        <a:solidFill>
          <a:schemeClr val="accent4">
            <a:tint val="40000"/>
            <a:alpha val="90000"/>
            <a:hueOff val="12677779"/>
            <a:satOff val="4607"/>
            <a:lumOff val="74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12677779"/>
              <a:satOff val="4607"/>
              <a:lumOff val="7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...</a:t>
          </a:r>
          <a:endParaRPr lang="zh-CN" altLang="en-US" sz="1800" kern="1200" dirty="0"/>
        </a:p>
      </dsp:txBody>
      <dsp:txXfrm>
        <a:off x="3627080" y="427640"/>
        <a:ext cx="1812211" cy="363804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979489-1F2C-1C4D-B19E-0E93F237A893}">
      <dsp:nvSpPr>
        <dsp:cNvPr id="0" name=""/>
        <dsp:cNvSpPr/>
      </dsp:nvSpPr>
      <dsp:spPr>
        <a:xfrm>
          <a:off x="0" y="61334"/>
          <a:ext cx="4181475" cy="118228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700" kern="1200" dirty="0"/>
            <a:t>模板驱动表单</a:t>
          </a:r>
        </a:p>
      </dsp:txBody>
      <dsp:txXfrm>
        <a:off x="57714" y="119048"/>
        <a:ext cx="4066047" cy="1066857"/>
      </dsp:txXfrm>
    </dsp:sp>
    <dsp:sp modelId="{6B659A43-2E8C-5044-976F-E10A8AC6712B}">
      <dsp:nvSpPr>
        <dsp:cNvPr id="0" name=""/>
        <dsp:cNvSpPr/>
      </dsp:nvSpPr>
      <dsp:spPr>
        <a:xfrm>
          <a:off x="0" y="1243620"/>
          <a:ext cx="4181475" cy="2724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59690" rIns="334264" bIns="5969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700" kern="1200" dirty="0"/>
            <a:t>传统的用法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700" kern="1200" dirty="0">
              <a:solidFill>
                <a:schemeClr val="accent3"/>
              </a:solidFill>
            </a:rPr>
            <a:t>模板</a:t>
          </a:r>
          <a:r>
            <a:rPr lang="zh-CN" altLang="en-US" sz="3700" kern="1200" dirty="0"/>
            <a:t>为主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700" kern="1200" dirty="0"/>
            <a:t>简单、直观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3700" kern="1200" dirty="0"/>
            <a:t>[(</a:t>
          </a:r>
          <a:r>
            <a:rPr lang="en-US" altLang="zh-CN" sz="3700" kern="1200" dirty="0" err="1"/>
            <a:t>ngModel</a:t>
          </a:r>
          <a:r>
            <a:rPr lang="en-US" altLang="zh-CN" sz="3700" kern="1200" dirty="0"/>
            <a:t>)]</a:t>
          </a:r>
          <a:r>
            <a:rPr lang="zh-CN" altLang="en-US" sz="3700" kern="1200" dirty="0"/>
            <a:t>形式</a:t>
          </a:r>
        </a:p>
      </dsp:txBody>
      <dsp:txXfrm>
        <a:off x="0" y="1243620"/>
        <a:ext cx="4181475" cy="2724120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9CCC2C-B936-2148-94BA-80697BAC1EC0}">
      <dsp:nvSpPr>
        <dsp:cNvPr id="0" name=""/>
        <dsp:cNvSpPr/>
      </dsp:nvSpPr>
      <dsp:spPr>
        <a:xfrm>
          <a:off x="0" y="3577"/>
          <a:ext cx="4181475" cy="123259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4900" kern="1200" dirty="0"/>
            <a:t>响应式表单</a:t>
          </a:r>
        </a:p>
      </dsp:txBody>
      <dsp:txXfrm>
        <a:off x="60170" y="63747"/>
        <a:ext cx="4061135" cy="1112254"/>
      </dsp:txXfrm>
    </dsp:sp>
    <dsp:sp modelId="{7ED2440D-5344-284E-934D-9B9B63AA5D5D}">
      <dsp:nvSpPr>
        <dsp:cNvPr id="0" name=""/>
        <dsp:cNvSpPr/>
      </dsp:nvSpPr>
      <dsp:spPr>
        <a:xfrm>
          <a:off x="0" y="1236172"/>
          <a:ext cx="4181475" cy="27893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62230" rIns="348488" bIns="62230" numCol="1" spcCol="1270" anchor="t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800" kern="1200" dirty="0"/>
            <a:t>高级用法</a:t>
          </a:r>
        </a:p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800" kern="1200" dirty="0">
              <a:solidFill>
                <a:schemeClr val="accent3"/>
              </a:solidFill>
            </a:rPr>
            <a:t>代码</a:t>
          </a:r>
          <a:r>
            <a:rPr lang="zh-CN" altLang="en-US" sz="3800" kern="1200" dirty="0"/>
            <a:t>为主</a:t>
          </a:r>
        </a:p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800" kern="1200" dirty="0"/>
            <a:t>复杂、灵活</a:t>
          </a:r>
        </a:p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800" kern="1200" dirty="0"/>
            <a:t>关注点分离</a:t>
          </a:r>
        </a:p>
      </dsp:txBody>
      <dsp:txXfrm>
        <a:off x="0" y="1236172"/>
        <a:ext cx="4181475" cy="27893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04068C-887C-7D40-8277-A15CE69FC37F}">
      <dsp:nvSpPr>
        <dsp:cNvPr id="0" name=""/>
        <dsp:cNvSpPr/>
      </dsp:nvSpPr>
      <dsp:spPr>
        <a:xfrm>
          <a:off x="0" y="22618"/>
          <a:ext cx="5441950" cy="57856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你把前端和后端看成了两个隔离的领域</a:t>
          </a:r>
        </a:p>
      </dsp:txBody>
      <dsp:txXfrm>
        <a:off x="28243" y="50861"/>
        <a:ext cx="5385464" cy="522079"/>
      </dsp:txXfrm>
    </dsp:sp>
    <dsp:sp modelId="{6F7FB620-2009-984B-9B33-6CB22FD5F0AE}">
      <dsp:nvSpPr>
        <dsp:cNvPr id="0" name=""/>
        <dsp:cNvSpPr/>
      </dsp:nvSpPr>
      <dsp:spPr>
        <a:xfrm>
          <a:off x="0" y="601183"/>
          <a:ext cx="5441950" cy="99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不同的</a:t>
          </a:r>
          <a:r>
            <a:rPr lang="zh-CN" altLang="en-US" sz="1800" kern="1200" dirty="0">
              <a:solidFill>
                <a:schemeClr val="accent3"/>
              </a:solidFill>
            </a:rPr>
            <a:t>语言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不同的</a:t>
          </a:r>
          <a:r>
            <a:rPr lang="zh-CN" altLang="en-US" sz="1800" kern="1200" dirty="0">
              <a:solidFill>
                <a:schemeClr val="accent3"/>
              </a:solidFill>
            </a:rPr>
            <a:t>思维方式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不同的</a:t>
          </a:r>
          <a:r>
            <a:rPr lang="zh-CN" altLang="en-US" sz="1800" kern="1200" dirty="0">
              <a:solidFill>
                <a:schemeClr val="accent3"/>
              </a:solidFill>
            </a:rPr>
            <a:t>社区文化</a:t>
          </a:r>
        </a:p>
      </dsp:txBody>
      <dsp:txXfrm>
        <a:off x="0" y="601183"/>
        <a:ext cx="5441950" cy="999810"/>
      </dsp:txXfrm>
    </dsp:sp>
    <dsp:sp modelId="{3E2BA3D3-390B-7F46-90D6-34B0BF60DB93}">
      <dsp:nvSpPr>
        <dsp:cNvPr id="0" name=""/>
        <dsp:cNvSpPr/>
      </dsp:nvSpPr>
      <dsp:spPr>
        <a:xfrm>
          <a:off x="0" y="1600993"/>
          <a:ext cx="5441950" cy="57856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但，这只是你的思维定势</a:t>
          </a:r>
        </a:p>
      </dsp:txBody>
      <dsp:txXfrm>
        <a:off x="28243" y="1629236"/>
        <a:ext cx="5385464" cy="522079"/>
      </dsp:txXfrm>
    </dsp:sp>
    <dsp:sp modelId="{776A6E64-7A66-D84F-88C7-B567248B8DDC}">
      <dsp:nvSpPr>
        <dsp:cNvPr id="0" name=""/>
        <dsp:cNvSpPr/>
      </dsp:nvSpPr>
      <dsp:spPr>
        <a:xfrm>
          <a:off x="0" y="2179558"/>
          <a:ext cx="5441950" cy="99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这些差异是</a:t>
          </a:r>
          <a:r>
            <a:rPr lang="zh-CN" altLang="en-US" sz="1800" kern="1200" dirty="0">
              <a:solidFill>
                <a:schemeClr val="accent3"/>
              </a:solidFill>
            </a:rPr>
            <a:t>必然</a:t>
          </a:r>
          <a:r>
            <a:rPr lang="zh-CN" altLang="en-US" sz="1800" kern="1200" dirty="0"/>
            <a:t>的吗？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这些差异是</a:t>
          </a:r>
          <a:r>
            <a:rPr lang="zh-CN" altLang="en-US" sz="1800" kern="1200" dirty="0">
              <a:solidFill>
                <a:schemeClr val="accent3"/>
              </a:solidFill>
            </a:rPr>
            <a:t>合理</a:t>
          </a:r>
          <a:r>
            <a:rPr lang="zh-CN" altLang="en-US" sz="1800" kern="1200" dirty="0"/>
            <a:t>的吗？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这些差异是</a:t>
          </a:r>
          <a:r>
            <a:rPr lang="zh-CN" altLang="en-US" sz="1800" kern="1200" dirty="0">
              <a:solidFill>
                <a:schemeClr val="accent3"/>
              </a:solidFill>
            </a:rPr>
            <a:t>重要</a:t>
          </a:r>
          <a:r>
            <a:rPr lang="zh-CN" altLang="en-US" sz="1800" kern="1200" dirty="0"/>
            <a:t>的吗？</a:t>
          </a:r>
        </a:p>
      </dsp:txBody>
      <dsp:txXfrm>
        <a:off x="0" y="2179558"/>
        <a:ext cx="5441950" cy="999810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FBB637-802A-8E43-8522-F1795BE451A3}">
      <dsp:nvSpPr>
        <dsp:cNvPr id="0" name=""/>
        <dsp:cNvSpPr/>
      </dsp:nvSpPr>
      <dsp:spPr>
        <a:xfrm>
          <a:off x="0" y="29705"/>
          <a:ext cx="4181475" cy="125775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000" kern="1200" dirty="0"/>
            <a:t>模板驱动</a:t>
          </a:r>
        </a:p>
      </dsp:txBody>
      <dsp:txXfrm>
        <a:off x="61398" y="91103"/>
        <a:ext cx="4058679" cy="1134954"/>
      </dsp:txXfrm>
    </dsp:sp>
    <dsp:sp modelId="{17A1931A-5908-EB41-992E-563D96AD1782}">
      <dsp:nvSpPr>
        <dsp:cNvPr id="0" name=""/>
        <dsp:cNvSpPr/>
      </dsp:nvSpPr>
      <dsp:spPr>
        <a:xfrm>
          <a:off x="0" y="1287455"/>
          <a:ext cx="4181475" cy="2018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63500" rIns="355600" bIns="63500" numCol="1" spcCol="1270" anchor="t" anchorCtr="0">
          <a:noAutofit/>
        </a:bodyPr>
        <a:lstStyle/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900" kern="1200" dirty="0"/>
            <a:t>小型表单</a:t>
          </a:r>
        </a:p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900" kern="1200" dirty="0"/>
            <a:t>不在表单中的独立组件</a:t>
          </a:r>
        </a:p>
      </dsp:txBody>
      <dsp:txXfrm>
        <a:off x="0" y="1287455"/>
        <a:ext cx="4181475" cy="2018250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965C55-2930-D347-86A2-3CAA24310856}">
      <dsp:nvSpPr>
        <dsp:cNvPr id="0" name=""/>
        <dsp:cNvSpPr/>
      </dsp:nvSpPr>
      <dsp:spPr>
        <a:xfrm>
          <a:off x="0" y="14287"/>
          <a:ext cx="4181475" cy="125775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5000" kern="1200" dirty="0"/>
            <a:t>响应式</a:t>
          </a:r>
        </a:p>
      </dsp:txBody>
      <dsp:txXfrm>
        <a:off x="61398" y="75685"/>
        <a:ext cx="4058679" cy="1134954"/>
      </dsp:txXfrm>
    </dsp:sp>
    <dsp:sp modelId="{F488C3A8-277E-0244-9493-38966CD106D0}">
      <dsp:nvSpPr>
        <dsp:cNvPr id="0" name=""/>
        <dsp:cNvSpPr/>
      </dsp:nvSpPr>
      <dsp:spPr>
        <a:xfrm>
          <a:off x="0" y="1272037"/>
          <a:ext cx="4181475" cy="2742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63500" rIns="355600" bIns="63500" numCol="1" spcCol="1270" anchor="t" anchorCtr="0">
          <a:noAutofit/>
        </a:bodyPr>
        <a:lstStyle/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900" kern="1200" dirty="0"/>
            <a:t>大中型表单</a:t>
          </a:r>
        </a:p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900" kern="1200" dirty="0">
              <a:solidFill>
                <a:schemeClr val="accent3"/>
              </a:solidFill>
            </a:rPr>
            <a:t>跨层级</a:t>
          </a:r>
          <a:r>
            <a:rPr lang="zh-CN" altLang="en-US" sz="3900" kern="1200" dirty="0"/>
            <a:t>表单</a:t>
          </a:r>
        </a:p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3900" kern="1200" dirty="0">
              <a:solidFill>
                <a:schemeClr val="accent3"/>
              </a:solidFill>
            </a:rPr>
            <a:t>可复用</a:t>
          </a:r>
          <a:r>
            <a:rPr lang="zh-CN" altLang="en-US" sz="3900" kern="1200" dirty="0"/>
            <a:t>的表单模型</a:t>
          </a:r>
        </a:p>
      </dsp:txBody>
      <dsp:txXfrm>
        <a:off x="0" y="1272037"/>
        <a:ext cx="4181475" cy="2742750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AD0B3F-EB27-BF44-9C00-EF6CDFE8A726}">
      <dsp:nvSpPr>
        <dsp:cNvPr id="0" name=""/>
        <dsp:cNvSpPr/>
      </dsp:nvSpPr>
      <dsp:spPr>
        <a:xfrm>
          <a:off x="1208071" y="466518"/>
          <a:ext cx="2469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46933" y="45720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324599" y="510850"/>
        <a:ext cx="13876" cy="2775"/>
      </dsp:txXfrm>
    </dsp:sp>
    <dsp:sp modelId="{DF374835-99FD-594F-9D4A-EBBE522438FB}">
      <dsp:nvSpPr>
        <dsp:cNvPr id="0" name=""/>
        <dsp:cNvSpPr/>
      </dsp:nvSpPr>
      <dsp:spPr>
        <a:xfrm>
          <a:off x="3205" y="150238"/>
          <a:ext cx="1206665" cy="72399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dirty="0"/>
            <a:t>快速上手</a:t>
          </a:r>
        </a:p>
      </dsp:txBody>
      <dsp:txXfrm>
        <a:off x="3205" y="150238"/>
        <a:ext cx="1206665" cy="723999"/>
      </dsp:txXfrm>
    </dsp:sp>
    <dsp:sp modelId="{563E371B-8351-154B-BEFB-00F7D574FBA4}">
      <dsp:nvSpPr>
        <dsp:cNvPr id="0" name=""/>
        <dsp:cNvSpPr/>
      </dsp:nvSpPr>
      <dsp:spPr>
        <a:xfrm>
          <a:off x="2692270" y="466518"/>
          <a:ext cx="2469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46933" y="45720"/>
              </a:lnTo>
            </a:path>
          </a:pathLst>
        </a:custGeom>
        <a:noFill/>
        <a:ln w="9525" cap="flat" cmpd="sng" algn="ctr">
          <a:solidFill>
            <a:schemeClr val="accent4">
              <a:hueOff val="1227435"/>
              <a:satOff val="-2885"/>
              <a:lumOff val="82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808798" y="510850"/>
        <a:ext cx="13876" cy="2775"/>
      </dsp:txXfrm>
    </dsp:sp>
    <dsp:sp modelId="{41DC4387-BD08-5946-BBB2-0B3287B728CD}">
      <dsp:nvSpPr>
        <dsp:cNvPr id="0" name=""/>
        <dsp:cNvSpPr/>
      </dsp:nvSpPr>
      <dsp:spPr>
        <a:xfrm>
          <a:off x="1487404" y="150238"/>
          <a:ext cx="1206665" cy="723999"/>
        </a:xfrm>
        <a:prstGeom prst="rect">
          <a:avLst/>
        </a:prstGeom>
        <a:solidFill>
          <a:schemeClr val="accent4">
            <a:hueOff val="1104692"/>
            <a:satOff val="-2596"/>
            <a:lumOff val="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dirty="0"/>
            <a:t>搭建环境</a:t>
          </a:r>
        </a:p>
      </dsp:txBody>
      <dsp:txXfrm>
        <a:off x="1487404" y="150238"/>
        <a:ext cx="1206665" cy="723999"/>
      </dsp:txXfrm>
    </dsp:sp>
    <dsp:sp modelId="{6B8E1D61-2E2D-164B-8C80-189D6D79CDBD}">
      <dsp:nvSpPr>
        <dsp:cNvPr id="0" name=""/>
        <dsp:cNvSpPr/>
      </dsp:nvSpPr>
      <dsp:spPr>
        <a:xfrm>
          <a:off x="606538" y="872438"/>
          <a:ext cx="2968398" cy="246933"/>
        </a:xfrm>
        <a:custGeom>
          <a:avLst/>
          <a:gdLst/>
          <a:ahLst/>
          <a:cxnLst/>
          <a:rect l="0" t="0" r="0" b="0"/>
          <a:pathLst>
            <a:path>
              <a:moveTo>
                <a:pt x="2968398" y="0"/>
              </a:moveTo>
              <a:lnTo>
                <a:pt x="2968398" y="140566"/>
              </a:lnTo>
              <a:lnTo>
                <a:pt x="0" y="140566"/>
              </a:lnTo>
              <a:lnTo>
                <a:pt x="0" y="246933"/>
              </a:lnTo>
            </a:path>
          </a:pathLst>
        </a:custGeom>
        <a:noFill/>
        <a:ln w="9525" cap="flat" cmpd="sng" algn="ctr">
          <a:solidFill>
            <a:schemeClr val="accent4">
              <a:hueOff val="2454871"/>
              <a:satOff val="-5769"/>
              <a:lumOff val="165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016203" y="994517"/>
        <a:ext cx="149067" cy="2775"/>
      </dsp:txXfrm>
    </dsp:sp>
    <dsp:sp modelId="{05219E52-02D0-E548-814B-025F2CDBF520}">
      <dsp:nvSpPr>
        <dsp:cNvPr id="0" name=""/>
        <dsp:cNvSpPr/>
      </dsp:nvSpPr>
      <dsp:spPr>
        <a:xfrm>
          <a:off x="2971603" y="150238"/>
          <a:ext cx="1206665" cy="723999"/>
        </a:xfrm>
        <a:prstGeom prst="rect">
          <a:avLst/>
        </a:prstGeom>
        <a:solidFill>
          <a:schemeClr val="accent4">
            <a:hueOff val="2209383"/>
            <a:satOff val="-5192"/>
            <a:lumOff val="149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CLI</a:t>
          </a:r>
          <a:r>
            <a:rPr lang="zh-CN" altLang="en-US" sz="1500" kern="1200" dirty="0"/>
            <a:t> 命令</a:t>
          </a:r>
        </a:p>
      </dsp:txBody>
      <dsp:txXfrm>
        <a:off x="2971603" y="150238"/>
        <a:ext cx="1206665" cy="723999"/>
      </dsp:txXfrm>
    </dsp:sp>
    <dsp:sp modelId="{C41199A9-6E61-944F-9105-9EA673E4B837}">
      <dsp:nvSpPr>
        <dsp:cNvPr id="0" name=""/>
        <dsp:cNvSpPr/>
      </dsp:nvSpPr>
      <dsp:spPr>
        <a:xfrm>
          <a:off x="1208071" y="1468051"/>
          <a:ext cx="2469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46933" y="45720"/>
              </a:lnTo>
            </a:path>
          </a:pathLst>
        </a:custGeom>
        <a:noFill/>
        <a:ln w="9525" cap="flat" cmpd="sng" algn="ctr">
          <a:solidFill>
            <a:schemeClr val="accent4">
              <a:hueOff val="3682306"/>
              <a:satOff val="-8654"/>
              <a:lumOff val="2484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324599" y="1512383"/>
        <a:ext cx="13876" cy="2775"/>
      </dsp:txXfrm>
    </dsp:sp>
    <dsp:sp modelId="{636C7422-5790-2D4F-8D18-FF25BB1DD90B}">
      <dsp:nvSpPr>
        <dsp:cNvPr id="0" name=""/>
        <dsp:cNvSpPr/>
      </dsp:nvSpPr>
      <dsp:spPr>
        <a:xfrm>
          <a:off x="3205" y="1151771"/>
          <a:ext cx="1206665" cy="723999"/>
        </a:xfrm>
        <a:prstGeom prst="rect">
          <a:avLst/>
        </a:prstGeom>
        <a:solidFill>
          <a:schemeClr val="accent4">
            <a:hueOff val="3314075"/>
            <a:satOff val="-7788"/>
            <a:lumOff val="223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i="1" kern="1200" dirty="0"/>
            <a:t>实践</a:t>
          </a:r>
          <a:r>
            <a:rPr lang="en-US" altLang="zh-CN" sz="1500" i="1" kern="1200" dirty="0"/>
            <a:t>1</a:t>
          </a:r>
          <a:endParaRPr lang="zh-CN" altLang="en-US" sz="1500" i="1" kern="1200" dirty="0"/>
        </a:p>
      </dsp:txBody>
      <dsp:txXfrm>
        <a:off x="3205" y="1151771"/>
        <a:ext cx="1206665" cy="723999"/>
      </dsp:txXfrm>
    </dsp:sp>
    <dsp:sp modelId="{EB45C9F2-C3C8-584D-914C-3688B9BED551}">
      <dsp:nvSpPr>
        <dsp:cNvPr id="0" name=""/>
        <dsp:cNvSpPr/>
      </dsp:nvSpPr>
      <dsp:spPr>
        <a:xfrm>
          <a:off x="2692270" y="1468051"/>
          <a:ext cx="2469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46933" y="45720"/>
              </a:lnTo>
            </a:path>
          </a:pathLst>
        </a:custGeom>
        <a:noFill/>
        <a:ln w="9525" cap="flat" cmpd="sng" algn="ctr">
          <a:solidFill>
            <a:schemeClr val="accent4">
              <a:hueOff val="4909741"/>
              <a:satOff val="-11538"/>
              <a:lumOff val="3312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808798" y="1512383"/>
        <a:ext cx="13876" cy="2775"/>
      </dsp:txXfrm>
    </dsp:sp>
    <dsp:sp modelId="{67ECDD8E-97F8-FD4A-9901-231EF01CDA49}">
      <dsp:nvSpPr>
        <dsp:cNvPr id="0" name=""/>
        <dsp:cNvSpPr/>
      </dsp:nvSpPr>
      <dsp:spPr>
        <a:xfrm>
          <a:off x="1487404" y="1151771"/>
          <a:ext cx="1206665" cy="723999"/>
        </a:xfrm>
        <a:prstGeom prst="rect">
          <a:avLst/>
        </a:prstGeom>
        <a:solidFill>
          <a:schemeClr val="accent4">
            <a:hueOff val="4418767"/>
            <a:satOff val="-10384"/>
            <a:lumOff val="29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dirty="0"/>
            <a:t>基本原理 </a:t>
          </a:r>
          <a:r>
            <a:rPr lang="en-US" altLang="zh-CN" sz="1500" kern="1200" dirty="0"/>
            <a:t>&gt;</a:t>
          </a:r>
          <a:r>
            <a:rPr lang="zh-CN" altLang="en-US" sz="1500" kern="1200" dirty="0"/>
            <a:t> 架构</a:t>
          </a:r>
        </a:p>
      </dsp:txBody>
      <dsp:txXfrm>
        <a:off x="1487404" y="1151771"/>
        <a:ext cx="1206665" cy="723999"/>
      </dsp:txXfrm>
    </dsp:sp>
    <dsp:sp modelId="{EF6C004F-1CB8-3B49-8A01-7B150EE183DB}">
      <dsp:nvSpPr>
        <dsp:cNvPr id="0" name=""/>
        <dsp:cNvSpPr/>
      </dsp:nvSpPr>
      <dsp:spPr>
        <a:xfrm>
          <a:off x="606538" y="1873970"/>
          <a:ext cx="2968398" cy="246933"/>
        </a:xfrm>
        <a:custGeom>
          <a:avLst/>
          <a:gdLst/>
          <a:ahLst/>
          <a:cxnLst/>
          <a:rect l="0" t="0" r="0" b="0"/>
          <a:pathLst>
            <a:path>
              <a:moveTo>
                <a:pt x="2968398" y="0"/>
              </a:moveTo>
              <a:lnTo>
                <a:pt x="2968398" y="140566"/>
              </a:lnTo>
              <a:lnTo>
                <a:pt x="0" y="140566"/>
              </a:lnTo>
              <a:lnTo>
                <a:pt x="0" y="246933"/>
              </a:lnTo>
            </a:path>
          </a:pathLst>
        </a:custGeom>
        <a:noFill/>
        <a:ln w="9525" cap="flat" cmpd="sng" algn="ctr">
          <a:solidFill>
            <a:schemeClr val="accent4">
              <a:hueOff val="6137176"/>
              <a:satOff val="-14423"/>
              <a:lumOff val="4139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016203" y="1996049"/>
        <a:ext cx="149067" cy="2775"/>
      </dsp:txXfrm>
    </dsp:sp>
    <dsp:sp modelId="{52243140-5252-3E41-B5D0-02206DD531B7}">
      <dsp:nvSpPr>
        <dsp:cNvPr id="0" name=""/>
        <dsp:cNvSpPr/>
      </dsp:nvSpPr>
      <dsp:spPr>
        <a:xfrm>
          <a:off x="2971603" y="1151771"/>
          <a:ext cx="1206665" cy="723999"/>
        </a:xfrm>
        <a:prstGeom prst="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i="1" kern="1200" dirty="0"/>
            <a:t>实践</a:t>
          </a:r>
          <a:r>
            <a:rPr lang="en-US" altLang="zh-CN" sz="1500" i="1" kern="1200" dirty="0"/>
            <a:t>2</a:t>
          </a:r>
          <a:endParaRPr lang="zh-CN" altLang="en-US" sz="1500" i="1" kern="1200" dirty="0"/>
        </a:p>
      </dsp:txBody>
      <dsp:txXfrm>
        <a:off x="2971603" y="1151771"/>
        <a:ext cx="1206665" cy="723999"/>
      </dsp:txXfrm>
    </dsp:sp>
    <dsp:sp modelId="{4C2D0A4A-747D-6B49-8CDA-C8B969A489C3}">
      <dsp:nvSpPr>
        <dsp:cNvPr id="0" name=""/>
        <dsp:cNvSpPr/>
      </dsp:nvSpPr>
      <dsp:spPr>
        <a:xfrm>
          <a:off x="1208071" y="2469583"/>
          <a:ext cx="2469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46933" y="45720"/>
              </a:lnTo>
            </a:path>
          </a:pathLst>
        </a:custGeom>
        <a:noFill/>
        <a:ln w="9525" cap="flat" cmpd="sng" algn="ctr">
          <a:solidFill>
            <a:schemeClr val="accent4">
              <a:hueOff val="7364611"/>
              <a:satOff val="-17307"/>
              <a:lumOff val="496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324599" y="2513916"/>
        <a:ext cx="13876" cy="2775"/>
      </dsp:txXfrm>
    </dsp:sp>
    <dsp:sp modelId="{DEEE51BB-A19A-D04F-B930-AC47DAFFCA85}">
      <dsp:nvSpPr>
        <dsp:cNvPr id="0" name=""/>
        <dsp:cNvSpPr/>
      </dsp:nvSpPr>
      <dsp:spPr>
        <a:xfrm>
          <a:off x="3205" y="2153304"/>
          <a:ext cx="1206665" cy="723999"/>
        </a:xfrm>
        <a:prstGeom prst="rect">
          <a:avLst/>
        </a:prstGeom>
        <a:solidFill>
          <a:schemeClr val="accent4">
            <a:hueOff val="6628150"/>
            <a:satOff val="-15577"/>
            <a:lumOff val="44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i="0" kern="1200" dirty="0"/>
            <a:t>快捷手册 </a:t>
          </a:r>
          <a:r>
            <a:rPr lang="en-US" altLang="zh-CN" sz="1500" i="0" kern="1200" dirty="0"/>
            <a:t>&gt;</a:t>
          </a:r>
          <a:r>
            <a:rPr lang="zh-CN" altLang="en-US" sz="1500" i="0" kern="1200" dirty="0"/>
            <a:t> 速查表</a:t>
          </a:r>
        </a:p>
      </dsp:txBody>
      <dsp:txXfrm>
        <a:off x="3205" y="2153304"/>
        <a:ext cx="1206665" cy="723999"/>
      </dsp:txXfrm>
    </dsp:sp>
    <dsp:sp modelId="{57B36F9F-EC96-BD49-9FAA-042C8B42AFB7}">
      <dsp:nvSpPr>
        <dsp:cNvPr id="0" name=""/>
        <dsp:cNvSpPr/>
      </dsp:nvSpPr>
      <dsp:spPr>
        <a:xfrm>
          <a:off x="2692270" y="2469583"/>
          <a:ext cx="2469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46933" y="45720"/>
              </a:lnTo>
            </a:path>
          </a:pathLst>
        </a:custGeom>
        <a:noFill/>
        <a:ln w="9525" cap="flat" cmpd="sng" algn="ctr">
          <a:solidFill>
            <a:schemeClr val="accent4">
              <a:hueOff val="8592047"/>
              <a:satOff val="-20192"/>
              <a:lumOff val="579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808798" y="2513916"/>
        <a:ext cx="13876" cy="2775"/>
      </dsp:txXfrm>
    </dsp:sp>
    <dsp:sp modelId="{7B207564-BAC4-394D-A894-E19A7B222D75}">
      <dsp:nvSpPr>
        <dsp:cNvPr id="0" name=""/>
        <dsp:cNvSpPr/>
      </dsp:nvSpPr>
      <dsp:spPr>
        <a:xfrm>
          <a:off x="1487404" y="2153304"/>
          <a:ext cx="1206665" cy="723999"/>
        </a:xfrm>
        <a:prstGeom prst="rect">
          <a:avLst/>
        </a:prstGeom>
        <a:solidFill>
          <a:schemeClr val="accent4">
            <a:hueOff val="7732841"/>
            <a:satOff val="-18173"/>
            <a:lumOff val="521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i="0" kern="1200" dirty="0"/>
            <a:t>快捷手册 </a:t>
          </a:r>
          <a:r>
            <a:rPr lang="en-US" altLang="zh-CN" sz="1500" i="0" kern="1200" dirty="0"/>
            <a:t>&gt;</a:t>
          </a:r>
          <a:r>
            <a:rPr lang="zh-CN" altLang="en-US" sz="1500" i="0" kern="1200" dirty="0"/>
            <a:t> 风格指南</a:t>
          </a:r>
        </a:p>
      </dsp:txBody>
      <dsp:txXfrm>
        <a:off x="1487404" y="2153304"/>
        <a:ext cx="1206665" cy="723999"/>
      </dsp:txXfrm>
    </dsp:sp>
    <dsp:sp modelId="{D4973D3F-C02D-C64A-8914-C57B3ACE202D}">
      <dsp:nvSpPr>
        <dsp:cNvPr id="0" name=""/>
        <dsp:cNvSpPr/>
      </dsp:nvSpPr>
      <dsp:spPr>
        <a:xfrm>
          <a:off x="606538" y="2875503"/>
          <a:ext cx="2968398" cy="246933"/>
        </a:xfrm>
        <a:custGeom>
          <a:avLst/>
          <a:gdLst/>
          <a:ahLst/>
          <a:cxnLst/>
          <a:rect l="0" t="0" r="0" b="0"/>
          <a:pathLst>
            <a:path>
              <a:moveTo>
                <a:pt x="2968398" y="0"/>
              </a:moveTo>
              <a:lnTo>
                <a:pt x="2968398" y="140566"/>
              </a:lnTo>
              <a:lnTo>
                <a:pt x="0" y="140566"/>
              </a:lnTo>
              <a:lnTo>
                <a:pt x="0" y="246933"/>
              </a:lnTo>
            </a:path>
          </a:pathLst>
        </a:custGeom>
        <a:noFill/>
        <a:ln w="9525" cap="flat" cmpd="sng" algn="ctr">
          <a:solidFill>
            <a:schemeClr val="accent4">
              <a:hueOff val="9819482"/>
              <a:satOff val="-23076"/>
              <a:lumOff val="6623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016203" y="2997582"/>
        <a:ext cx="149067" cy="2775"/>
      </dsp:txXfrm>
    </dsp:sp>
    <dsp:sp modelId="{0F037DB4-5FD1-314F-A649-8A7457B05747}">
      <dsp:nvSpPr>
        <dsp:cNvPr id="0" name=""/>
        <dsp:cNvSpPr/>
      </dsp:nvSpPr>
      <dsp:spPr>
        <a:xfrm>
          <a:off x="2971603" y="2153304"/>
          <a:ext cx="1206665" cy="723999"/>
        </a:xfrm>
        <a:prstGeom prst="rect">
          <a:avLst/>
        </a:prstGeom>
        <a:solidFill>
          <a:schemeClr val="accent4">
            <a:hueOff val="8837533"/>
            <a:satOff val="-20769"/>
            <a:lumOff val="5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i="1" kern="1200" dirty="0"/>
            <a:t>实践</a:t>
          </a:r>
          <a:r>
            <a:rPr lang="en-US" altLang="zh-CN" sz="1500" i="1" kern="1200" dirty="0"/>
            <a:t>3</a:t>
          </a:r>
          <a:endParaRPr lang="zh-CN" altLang="en-US" sz="1500" i="1" kern="1200" dirty="0"/>
        </a:p>
      </dsp:txBody>
      <dsp:txXfrm>
        <a:off x="2971603" y="2153304"/>
        <a:ext cx="1206665" cy="723999"/>
      </dsp:txXfrm>
    </dsp:sp>
    <dsp:sp modelId="{95B8A25E-3DB8-924C-BECA-D1085BC43A13}">
      <dsp:nvSpPr>
        <dsp:cNvPr id="0" name=""/>
        <dsp:cNvSpPr/>
      </dsp:nvSpPr>
      <dsp:spPr>
        <a:xfrm>
          <a:off x="1208071" y="3471116"/>
          <a:ext cx="2469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46933" y="45720"/>
              </a:lnTo>
            </a:path>
          </a:pathLst>
        </a:custGeom>
        <a:noFill/>
        <a:ln w="9525" cap="flat" cmpd="sng" algn="ctr">
          <a:solidFill>
            <a:schemeClr val="accent4">
              <a:hueOff val="11046917"/>
              <a:satOff val="-25961"/>
              <a:lumOff val="7451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1324599" y="3515448"/>
        <a:ext cx="13876" cy="2775"/>
      </dsp:txXfrm>
    </dsp:sp>
    <dsp:sp modelId="{4C1DB357-BC3B-1B48-AC81-B7B7C8BF093E}">
      <dsp:nvSpPr>
        <dsp:cNvPr id="0" name=""/>
        <dsp:cNvSpPr/>
      </dsp:nvSpPr>
      <dsp:spPr>
        <a:xfrm>
          <a:off x="3205" y="3154836"/>
          <a:ext cx="1206665" cy="723999"/>
        </a:xfrm>
        <a:prstGeom prst="rect">
          <a:avLst/>
        </a:prstGeom>
        <a:solidFill>
          <a:schemeClr val="accent4">
            <a:hueOff val="9942225"/>
            <a:satOff val="-23365"/>
            <a:lumOff val="670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i="0" kern="1200" dirty="0"/>
            <a:t>基本原理 </a:t>
          </a:r>
          <a:r>
            <a:rPr lang="en-US" altLang="zh-CN" sz="1500" i="0" kern="1200" dirty="0"/>
            <a:t>&gt;</a:t>
          </a:r>
          <a:r>
            <a:rPr lang="zh-CN" altLang="en-US" sz="1500" i="0" kern="1200" dirty="0"/>
            <a:t>其它章节</a:t>
          </a:r>
        </a:p>
      </dsp:txBody>
      <dsp:txXfrm>
        <a:off x="3205" y="3154836"/>
        <a:ext cx="1206665" cy="723999"/>
      </dsp:txXfrm>
    </dsp:sp>
    <dsp:sp modelId="{CCE71941-350C-4648-B195-820C478D2D44}">
      <dsp:nvSpPr>
        <dsp:cNvPr id="0" name=""/>
        <dsp:cNvSpPr/>
      </dsp:nvSpPr>
      <dsp:spPr>
        <a:xfrm>
          <a:off x="1487404" y="3154836"/>
          <a:ext cx="1206665" cy="723999"/>
        </a:xfrm>
        <a:prstGeom prst="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i="0" kern="1200" dirty="0"/>
            <a:t>其它章节（按需）</a:t>
          </a:r>
        </a:p>
      </dsp:txBody>
      <dsp:txXfrm>
        <a:off x="1487404" y="3154836"/>
        <a:ext cx="1206665" cy="723999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D3120-4738-A14C-B3E2-22FFD2280DA2}">
      <dsp:nvSpPr>
        <dsp:cNvPr id="0" name=""/>
        <dsp:cNvSpPr/>
      </dsp:nvSpPr>
      <dsp:spPr>
        <a:xfrm>
          <a:off x="0" y="161055"/>
          <a:ext cx="4181475" cy="67918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尽早动手</a:t>
          </a:r>
        </a:p>
      </dsp:txBody>
      <dsp:txXfrm>
        <a:off x="33155" y="194210"/>
        <a:ext cx="4115165" cy="612874"/>
      </dsp:txXfrm>
    </dsp:sp>
    <dsp:sp modelId="{956441AA-B055-B742-B558-5BF4CA429091}">
      <dsp:nvSpPr>
        <dsp:cNvPr id="0" name=""/>
        <dsp:cNvSpPr/>
      </dsp:nvSpPr>
      <dsp:spPr>
        <a:xfrm>
          <a:off x="0" y="918000"/>
          <a:ext cx="4181475" cy="679184"/>
        </a:xfrm>
        <a:prstGeom prst="roundRect">
          <a:avLst/>
        </a:prstGeom>
        <a:solidFill>
          <a:schemeClr val="accent4">
            <a:hueOff val="2761729"/>
            <a:satOff val="-6490"/>
            <a:lumOff val="186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相信你的直觉</a:t>
          </a:r>
        </a:p>
      </dsp:txBody>
      <dsp:txXfrm>
        <a:off x="33155" y="951155"/>
        <a:ext cx="4115165" cy="612874"/>
      </dsp:txXfrm>
    </dsp:sp>
    <dsp:sp modelId="{3C4DDDE5-A1E1-5A48-94AF-FF95E2D52F50}">
      <dsp:nvSpPr>
        <dsp:cNvPr id="0" name=""/>
        <dsp:cNvSpPr/>
      </dsp:nvSpPr>
      <dsp:spPr>
        <a:xfrm>
          <a:off x="0" y="1674945"/>
          <a:ext cx="4181475" cy="679184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刚起步时不要追求高标准</a:t>
          </a:r>
        </a:p>
      </dsp:txBody>
      <dsp:txXfrm>
        <a:off x="33155" y="1708100"/>
        <a:ext cx="4115165" cy="612874"/>
      </dsp:txXfrm>
    </dsp:sp>
    <dsp:sp modelId="{ACB6B6E0-188A-C544-B961-368890A826A5}">
      <dsp:nvSpPr>
        <dsp:cNvPr id="0" name=""/>
        <dsp:cNvSpPr/>
      </dsp:nvSpPr>
      <dsp:spPr>
        <a:xfrm>
          <a:off x="0" y="2431890"/>
          <a:ext cx="4181475" cy="679184"/>
        </a:xfrm>
        <a:prstGeom prst="roundRect">
          <a:avLst/>
        </a:prstGeom>
        <a:solidFill>
          <a:schemeClr val="accent4">
            <a:hueOff val="8285187"/>
            <a:satOff val="-19471"/>
            <a:lumOff val="55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做自己最擅长的部分</a:t>
          </a:r>
        </a:p>
      </dsp:txBody>
      <dsp:txXfrm>
        <a:off x="33155" y="2465045"/>
        <a:ext cx="4115165" cy="612874"/>
      </dsp:txXfrm>
    </dsp:sp>
    <dsp:sp modelId="{A370C7FF-B947-5D46-BE65-887635325A06}">
      <dsp:nvSpPr>
        <dsp:cNvPr id="0" name=""/>
        <dsp:cNvSpPr/>
      </dsp:nvSpPr>
      <dsp:spPr>
        <a:xfrm>
          <a:off x="0" y="3188835"/>
          <a:ext cx="4181475" cy="679184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随时打开 </a:t>
          </a:r>
          <a:r>
            <a:rPr lang="en-US" altLang="zh-CN" sz="2700" kern="1200" dirty="0"/>
            <a:t>MDN</a:t>
          </a:r>
          <a:r>
            <a:rPr lang="zh-CN" altLang="en-US" sz="2700" kern="1200" dirty="0"/>
            <a:t> 备查</a:t>
          </a:r>
        </a:p>
      </dsp:txBody>
      <dsp:txXfrm>
        <a:off x="33155" y="3221990"/>
        <a:ext cx="4115165" cy="6128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9101ED-1DBE-CA42-9CD8-853AF38B1BBC}">
      <dsp:nvSpPr>
        <dsp:cNvPr id="0" name=""/>
        <dsp:cNvSpPr/>
      </dsp:nvSpPr>
      <dsp:spPr>
        <a:xfrm>
          <a:off x="0" y="27568"/>
          <a:ext cx="5441950" cy="45279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打破心之界限，不要画地为牢</a:t>
          </a:r>
        </a:p>
      </dsp:txBody>
      <dsp:txXfrm>
        <a:off x="22103" y="49671"/>
        <a:ext cx="5397744" cy="408584"/>
      </dsp:txXfrm>
    </dsp:sp>
    <dsp:sp modelId="{80EA6BC6-2A68-F94D-88D1-8819016E3AA6}">
      <dsp:nvSpPr>
        <dsp:cNvPr id="0" name=""/>
        <dsp:cNvSpPr/>
      </dsp:nvSpPr>
      <dsp:spPr>
        <a:xfrm>
          <a:off x="0" y="480358"/>
          <a:ext cx="5441950" cy="10246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400" kern="1200" dirty="0"/>
            <a:t>我们</a:t>
          </a:r>
          <a:r>
            <a:rPr lang="zh-CN" altLang="en-US" sz="1400" kern="1200" dirty="0">
              <a:solidFill>
                <a:schemeClr val="accent3"/>
              </a:solidFill>
            </a:rPr>
            <a:t>首先</a:t>
          </a:r>
          <a:r>
            <a:rPr lang="zh-CN" altLang="en-US" sz="1400" kern="1200" dirty="0"/>
            <a:t>是程序员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400" kern="1200" dirty="0"/>
            <a:t>共享同</a:t>
          </a:r>
          <a:r>
            <a:rPr lang="zh-CN" altLang="en-US" sz="1400" kern="1200"/>
            <a:t>一套</a:t>
          </a:r>
          <a:r>
            <a:rPr lang="zh-CN" altLang="en-US" sz="1400" kern="1200">
              <a:solidFill>
                <a:schemeClr val="accent3"/>
              </a:solidFill>
            </a:rPr>
            <a:t>思维模型</a:t>
          </a:r>
          <a:endParaRPr lang="zh-CN" altLang="en-US" sz="1400" kern="1200" dirty="0">
            <a:solidFill>
              <a:schemeClr val="accent3"/>
            </a:solidFill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400" kern="1200" dirty="0"/>
            <a:t>经验可以</a:t>
          </a:r>
          <a:r>
            <a:rPr lang="zh-CN" altLang="en-US" sz="1400" kern="1200" dirty="0">
              <a:solidFill>
                <a:schemeClr val="accent3"/>
              </a:solidFill>
            </a:rPr>
            <a:t>跨领域</a:t>
          </a:r>
          <a:r>
            <a:rPr lang="zh-CN" altLang="en-US" sz="1400" kern="1200" dirty="0"/>
            <a:t>复用，更何况是子领域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400" kern="1200" dirty="0"/>
            <a:t>古人云：</a:t>
          </a:r>
          <a:r>
            <a:rPr lang="zh-CN" altLang="en-US" sz="1400" kern="1200" dirty="0">
              <a:solidFill>
                <a:schemeClr val="accent3"/>
              </a:solidFill>
            </a:rPr>
            <a:t>一法通而万法通</a:t>
          </a:r>
        </a:p>
      </dsp:txBody>
      <dsp:txXfrm>
        <a:off x="0" y="480358"/>
        <a:ext cx="5441950" cy="1024650"/>
      </dsp:txXfrm>
    </dsp:sp>
    <dsp:sp modelId="{22D84C23-07FD-AF47-8234-56951F5E556D}">
      <dsp:nvSpPr>
        <dsp:cNvPr id="0" name=""/>
        <dsp:cNvSpPr/>
      </dsp:nvSpPr>
      <dsp:spPr>
        <a:xfrm>
          <a:off x="0" y="1505008"/>
          <a:ext cx="5441950" cy="452790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类比程序员的心智模型</a:t>
          </a:r>
        </a:p>
      </dsp:txBody>
      <dsp:txXfrm>
        <a:off x="22103" y="1527111"/>
        <a:ext cx="5397744" cy="408584"/>
      </dsp:txXfrm>
    </dsp:sp>
    <dsp:sp modelId="{378B0A1D-9100-504D-BDEB-7A2FA281B31B}">
      <dsp:nvSpPr>
        <dsp:cNvPr id="0" name=""/>
        <dsp:cNvSpPr/>
      </dsp:nvSpPr>
      <dsp:spPr>
        <a:xfrm>
          <a:off x="0" y="1957798"/>
          <a:ext cx="5441950" cy="763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400" kern="1200" dirty="0"/>
            <a:t>数据：能查到的</a:t>
          </a:r>
          <a:r>
            <a:rPr lang="zh-CN" altLang="en-US" sz="1400" kern="1200" dirty="0">
              <a:solidFill>
                <a:schemeClr val="accent3"/>
              </a:solidFill>
            </a:rPr>
            <a:t>知识点</a:t>
          </a:r>
          <a:r>
            <a:rPr lang="zh-CN" altLang="en-US" sz="1400" kern="1200" dirty="0"/>
            <a:t>，如 </a:t>
          </a:r>
          <a:r>
            <a:rPr lang="en-US" altLang="zh-CN" sz="1400" kern="1200" dirty="0"/>
            <a:t>HTML/JS/CSS</a:t>
          </a:r>
          <a:r>
            <a:rPr lang="zh-CN" altLang="en-US" sz="1400" kern="1200" dirty="0"/>
            <a:t> 语法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400" kern="1200" dirty="0"/>
            <a:t>算法：解决问题的</a:t>
          </a:r>
          <a:r>
            <a:rPr lang="zh-CN" altLang="en-US" sz="1400" kern="1200" dirty="0">
              <a:solidFill>
                <a:schemeClr val="accent3"/>
              </a:solidFill>
            </a:rPr>
            <a:t>套路</a:t>
          </a:r>
          <a:r>
            <a:rPr lang="zh-CN" altLang="en-US" sz="1400" kern="1200" dirty="0"/>
            <a:t>，如定位、分解、攻克、联调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400" kern="1200" dirty="0"/>
            <a:t>意识：对现实世界的</a:t>
          </a:r>
          <a:r>
            <a:rPr lang="zh-CN" altLang="en-US" sz="1400" kern="1200" dirty="0">
              <a:solidFill>
                <a:schemeClr val="accent3"/>
              </a:solidFill>
            </a:rPr>
            <a:t>深刻理解</a:t>
          </a:r>
          <a:r>
            <a:rPr lang="zh-CN" altLang="en-US" sz="1400" kern="1200" dirty="0"/>
            <a:t>，以及由此衍生出的</a:t>
          </a:r>
          <a:r>
            <a:rPr lang="zh-CN" altLang="en-US" sz="1400" kern="1200" dirty="0">
              <a:solidFill>
                <a:schemeClr val="accent3"/>
              </a:solidFill>
            </a:rPr>
            <a:t>直觉</a:t>
          </a:r>
        </a:p>
      </dsp:txBody>
      <dsp:txXfrm>
        <a:off x="0" y="1957798"/>
        <a:ext cx="5441950" cy="763830"/>
      </dsp:txXfrm>
    </dsp:sp>
    <dsp:sp modelId="{D6373319-2076-9148-A930-4E2C52A5D114}">
      <dsp:nvSpPr>
        <dsp:cNvPr id="0" name=""/>
        <dsp:cNvSpPr/>
      </dsp:nvSpPr>
      <dsp:spPr>
        <a:xfrm>
          <a:off x="0" y="2721628"/>
          <a:ext cx="5441950" cy="45279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为现有程序员扩展技术栈，才是最经济的</a:t>
          </a:r>
        </a:p>
      </dsp:txBody>
      <dsp:txXfrm>
        <a:off x="22103" y="2743731"/>
        <a:ext cx="5397744" cy="4085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EF6CBF-D32D-C24D-B781-A7AD2367B96B}">
      <dsp:nvSpPr>
        <dsp:cNvPr id="0" name=""/>
        <dsp:cNvSpPr/>
      </dsp:nvSpPr>
      <dsp:spPr>
        <a:xfrm>
          <a:off x="0" y="15823"/>
          <a:ext cx="5441950" cy="4779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一些时间</a:t>
          </a:r>
        </a:p>
      </dsp:txBody>
      <dsp:txXfrm>
        <a:off x="23331" y="39154"/>
        <a:ext cx="5395288" cy="431283"/>
      </dsp:txXfrm>
    </dsp:sp>
    <dsp:sp modelId="{67AE891C-D4F6-1440-801A-A75F5DC3F533}">
      <dsp:nvSpPr>
        <dsp:cNvPr id="0" name=""/>
        <dsp:cNvSpPr/>
      </dsp:nvSpPr>
      <dsp:spPr>
        <a:xfrm>
          <a:off x="0" y="493768"/>
          <a:ext cx="544195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来物色</a:t>
          </a:r>
          <a:r>
            <a:rPr lang="zh-CN" altLang="en-US" sz="1500" kern="1200" dirty="0">
              <a:solidFill>
                <a:schemeClr val="accent3"/>
              </a:solidFill>
            </a:rPr>
            <a:t>愿意学习</a:t>
          </a:r>
          <a:r>
            <a:rPr lang="zh-CN" altLang="en-US" sz="1500" kern="1200" dirty="0"/>
            <a:t>的人选</a:t>
          </a:r>
        </a:p>
      </dsp:txBody>
      <dsp:txXfrm>
        <a:off x="0" y="493768"/>
        <a:ext cx="5441950" cy="314640"/>
      </dsp:txXfrm>
    </dsp:sp>
    <dsp:sp modelId="{512B9BD2-A406-8248-97E6-0D3499ED838A}">
      <dsp:nvSpPr>
        <dsp:cNvPr id="0" name=""/>
        <dsp:cNvSpPr/>
      </dsp:nvSpPr>
      <dsp:spPr>
        <a:xfrm>
          <a:off x="0" y="808408"/>
          <a:ext cx="5441950" cy="477945"/>
        </a:xfrm>
        <a:prstGeom prst="roundRect">
          <a:avLst/>
        </a:prstGeom>
        <a:solidFill>
          <a:schemeClr val="accent4">
            <a:hueOff val="3682306"/>
            <a:satOff val="-8654"/>
            <a:lumOff val="248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一点培训经费</a:t>
          </a:r>
        </a:p>
      </dsp:txBody>
      <dsp:txXfrm>
        <a:off x="23331" y="831739"/>
        <a:ext cx="5395288" cy="431283"/>
      </dsp:txXfrm>
    </dsp:sp>
    <dsp:sp modelId="{FD23C8CD-2E04-D345-8574-2D3D74BD5284}">
      <dsp:nvSpPr>
        <dsp:cNvPr id="0" name=""/>
        <dsp:cNvSpPr/>
      </dsp:nvSpPr>
      <dsp:spPr>
        <a:xfrm>
          <a:off x="0" y="1286353"/>
          <a:ext cx="544195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相对于招人、培养人、留人的成本，这只是小 </a:t>
          </a:r>
          <a:r>
            <a:rPr lang="en-US" altLang="zh-CN" sz="1500" kern="1200" dirty="0"/>
            <a:t>case</a:t>
          </a:r>
          <a:endParaRPr lang="zh-CN" altLang="en-US" sz="1500" kern="1200" dirty="0"/>
        </a:p>
      </dsp:txBody>
      <dsp:txXfrm>
        <a:off x="0" y="1286353"/>
        <a:ext cx="5441950" cy="314640"/>
      </dsp:txXfrm>
    </dsp:sp>
    <dsp:sp modelId="{55017CC1-C08E-7247-9137-5B4B3CDA326B}">
      <dsp:nvSpPr>
        <dsp:cNvPr id="0" name=""/>
        <dsp:cNvSpPr/>
      </dsp:nvSpPr>
      <dsp:spPr>
        <a:xfrm>
          <a:off x="0" y="1600993"/>
          <a:ext cx="5441950" cy="477945"/>
        </a:xfrm>
        <a:prstGeom prst="roundRect">
          <a:avLst/>
        </a:prstGeom>
        <a:solidFill>
          <a:schemeClr val="accent4">
            <a:hueOff val="7364611"/>
            <a:satOff val="-17307"/>
            <a:lumOff val="496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一周的响应降速</a:t>
          </a:r>
        </a:p>
      </dsp:txBody>
      <dsp:txXfrm>
        <a:off x="23331" y="1624324"/>
        <a:ext cx="5395288" cy="431283"/>
      </dsp:txXfrm>
    </dsp:sp>
    <dsp:sp modelId="{5369786E-7612-794D-A3AB-6BEF1A6FB487}">
      <dsp:nvSpPr>
        <dsp:cNvPr id="0" name=""/>
        <dsp:cNvSpPr/>
      </dsp:nvSpPr>
      <dsp:spPr>
        <a:xfrm>
          <a:off x="0" y="2078938"/>
          <a:ext cx="544195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他需要</a:t>
          </a:r>
          <a:r>
            <a:rPr lang="zh-CN" altLang="en-US" sz="1500" kern="1200" dirty="0">
              <a:solidFill>
                <a:schemeClr val="accent3"/>
              </a:solidFill>
            </a:rPr>
            <a:t>边学边用</a:t>
          </a:r>
          <a:r>
            <a:rPr lang="zh-CN" altLang="en-US" sz="1500" kern="1200" dirty="0"/>
            <a:t>，进行探索</a:t>
          </a:r>
        </a:p>
      </dsp:txBody>
      <dsp:txXfrm>
        <a:off x="0" y="2078938"/>
        <a:ext cx="5441950" cy="314640"/>
      </dsp:txXfrm>
    </dsp:sp>
    <dsp:sp modelId="{3B2575B8-6DE3-A649-A390-9F27D7F3A3D9}">
      <dsp:nvSpPr>
        <dsp:cNvPr id="0" name=""/>
        <dsp:cNvSpPr/>
      </dsp:nvSpPr>
      <dsp:spPr>
        <a:xfrm>
          <a:off x="0" y="2393578"/>
          <a:ext cx="5441950" cy="47794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一些耐心</a:t>
          </a:r>
        </a:p>
      </dsp:txBody>
      <dsp:txXfrm>
        <a:off x="23331" y="2416909"/>
        <a:ext cx="5395288" cy="431283"/>
      </dsp:txXfrm>
    </dsp:sp>
    <dsp:sp modelId="{F781F850-98D2-AD41-8C69-FB677D6F27A2}">
      <dsp:nvSpPr>
        <dsp:cNvPr id="0" name=""/>
        <dsp:cNvSpPr/>
      </dsp:nvSpPr>
      <dsp:spPr>
        <a:xfrm>
          <a:off x="0" y="2871523"/>
          <a:ext cx="544195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500" kern="1200" dirty="0"/>
            <a:t>等待他成熟，并</a:t>
          </a:r>
          <a:r>
            <a:rPr lang="zh-CN" altLang="en-US" sz="1500" kern="1200" dirty="0">
              <a:solidFill>
                <a:schemeClr val="accent3"/>
              </a:solidFill>
            </a:rPr>
            <a:t>围绕他</a:t>
          </a:r>
          <a:r>
            <a:rPr lang="zh-CN" altLang="en-US" sz="1500" kern="1200" dirty="0"/>
            <a:t>构建前端团队</a:t>
          </a:r>
        </a:p>
      </dsp:txBody>
      <dsp:txXfrm>
        <a:off x="0" y="2871523"/>
        <a:ext cx="5441950" cy="3146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3C0EDC-814C-C54E-BC37-B9B0755B278D}">
      <dsp:nvSpPr>
        <dsp:cNvPr id="0" name=""/>
        <dsp:cNvSpPr/>
      </dsp:nvSpPr>
      <dsp:spPr>
        <a:xfrm>
          <a:off x="0" y="40326"/>
          <a:ext cx="5441950" cy="52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一个同时熟悉业务、后端、前端的人</a:t>
          </a:r>
        </a:p>
      </dsp:txBody>
      <dsp:txXfrm>
        <a:off x="25787" y="66113"/>
        <a:ext cx="5390376" cy="476681"/>
      </dsp:txXfrm>
    </dsp:sp>
    <dsp:sp modelId="{6D8B19DB-A157-8B45-B527-F6D3A83EAE85}">
      <dsp:nvSpPr>
        <dsp:cNvPr id="0" name=""/>
        <dsp:cNvSpPr/>
      </dsp:nvSpPr>
      <dsp:spPr>
        <a:xfrm>
          <a:off x="0" y="568581"/>
          <a:ext cx="5441950" cy="11736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可作为</a:t>
          </a:r>
          <a:r>
            <a:rPr lang="zh-CN" altLang="en-US" sz="1600" kern="1200" dirty="0">
              <a:solidFill>
                <a:schemeClr val="accent3"/>
              </a:solidFill>
            </a:rPr>
            <a:t>架构师</a:t>
          </a:r>
          <a:r>
            <a:rPr lang="zh-CN" altLang="en-US" sz="1600" kern="1200" dirty="0"/>
            <a:t>候选人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他有了更广阔的职业道路，你收获了</a:t>
          </a:r>
          <a:r>
            <a:rPr lang="zh-CN" altLang="en-US" sz="1600" kern="1200" dirty="0">
              <a:solidFill>
                <a:schemeClr val="accent3"/>
              </a:solidFill>
            </a:rPr>
            <a:t>忠诚度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一位技术换代时期的</a:t>
          </a:r>
          <a:r>
            <a:rPr lang="zh-CN" altLang="en-US" sz="1600" kern="1200" dirty="0">
              <a:solidFill>
                <a:schemeClr val="accent3"/>
              </a:solidFill>
            </a:rPr>
            <a:t>技术骨干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一个值得信任的</a:t>
          </a:r>
          <a:r>
            <a:rPr lang="zh-CN" altLang="en-US" sz="1600" kern="1200" dirty="0">
              <a:solidFill>
                <a:schemeClr val="accent3"/>
              </a:solidFill>
            </a:rPr>
            <a:t>团队核心</a:t>
          </a:r>
        </a:p>
      </dsp:txBody>
      <dsp:txXfrm>
        <a:off x="0" y="568581"/>
        <a:ext cx="5441950" cy="1173690"/>
      </dsp:txXfrm>
    </dsp:sp>
    <dsp:sp modelId="{7EE77FBA-71BB-CD48-9579-718AFFA51AA3}">
      <dsp:nvSpPr>
        <dsp:cNvPr id="0" name=""/>
        <dsp:cNvSpPr/>
      </dsp:nvSpPr>
      <dsp:spPr>
        <a:xfrm>
          <a:off x="0" y="1742271"/>
          <a:ext cx="5441950" cy="52825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更大的招聘自由</a:t>
          </a:r>
        </a:p>
      </dsp:txBody>
      <dsp:txXfrm>
        <a:off x="25787" y="1768058"/>
        <a:ext cx="5390376" cy="476681"/>
      </dsp:txXfrm>
    </dsp:sp>
    <dsp:sp modelId="{D7470581-0479-EF40-A0CB-13485147CC0B}">
      <dsp:nvSpPr>
        <dsp:cNvPr id="0" name=""/>
        <dsp:cNvSpPr/>
      </dsp:nvSpPr>
      <dsp:spPr>
        <a:xfrm>
          <a:off x="0" y="2270526"/>
          <a:ext cx="5441950" cy="8911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可以招聘</a:t>
          </a:r>
          <a:r>
            <a:rPr lang="zh-CN" altLang="en-US" sz="1600" kern="1200" dirty="0">
              <a:solidFill>
                <a:schemeClr val="accent3"/>
              </a:solidFill>
            </a:rPr>
            <a:t>任何技术背景</a:t>
          </a:r>
          <a:r>
            <a:rPr lang="zh-CN" altLang="en-US" sz="1600" kern="1200" dirty="0"/>
            <a:t>的人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可以招聘更多</a:t>
          </a:r>
          <a:r>
            <a:rPr lang="zh-CN" altLang="en-US" sz="1600" kern="1200" dirty="0">
              <a:solidFill>
                <a:schemeClr val="accent3"/>
              </a:solidFill>
            </a:rPr>
            <a:t>初级前端</a:t>
          </a:r>
          <a:r>
            <a:rPr lang="zh-CN" altLang="en-US" sz="1600" kern="1200" dirty="0"/>
            <a:t>、不再要求技术全面性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可以从容培养</a:t>
          </a:r>
          <a:r>
            <a:rPr lang="zh-CN" altLang="en-US" sz="1600" kern="1200" dirty="0">
              <a:solidFill>
                <a:schemeClr val="accent3"/>
              </a:solidFill>
            </a:rPr>
            <a:t>毕业生</a:t>
          </a:r>
        </a:p>
      </dsp:txBody>
      <dsp:txXfrm>
        <a:off x="0" y="2270526"/>
        <a:ext cx="5441950" cy="8911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EE1E45-5EEF-4647-B215-114A8DBDB397}">
      <dsp:nvSpPr>
        <dsp:cNvPr id="0" name=""/>
        <dsp:cNvSpPr/>
      </dsp:nvSpPr>
      <dsp:spPr>
        <a:xfrm>
          <a:off x="0" y="109192"/>
          <a:ext cx="4181475" cy="6540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二年经验毕业生</a:t>
          </a:r>
        </a:p>
      </dsp:txBody>
      <dsp:txXfrm>
        <a:off x="31927" y="141119"/>
        <a:ext cx="4117621" cy="590176"/>
      </dsp:txXfrm>
    </dsp:sp>
    <dsp:sp modelId="{CC308D38-53D9-9B42-9607-DE8584A2E72A}">
      <dsp:nvSpPr>
        <dsp:cNvPr id="0" name=""/>
        <dsp:cNvSpPr/>
      </dsp:nvSpPr>
      <dsp:spPr>
        <a:xfrm>
          <a:off x="0" y="763222"/>
          <a:ext cx="4181475" cy="1103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纯 </a:t>
          </a:r>
          <a:r>
            <a:rPr lang="en-US" altLang="zh-CN" sz="2000" kern="1200" dirty="0"/>
            <a:t>Java</a:t>
          </a:r>
          <a:r>
            <a:rPr lang="zh-CN" altLang="en-US" sz="2000" kern="1200" dirty="0"/>
            <a:t>，无前端经验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第二天开始参与开发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一个月后接手我的代码继续开发</a:t>
          </a:r>
        </a:p>
      </dsp:txBody>
      <dsp:txXfrm>
        <a:off x="0" y="763222"/>
        <a:ext cx="4181475" cy="1103310"/>
      </dsp:txXfrm>
    </dsp:sp>
    <dsp:sp modelId="{56D29F90-DA66-AC49-841F-B8CC819613A1}">
      <dsp:nvSpPr>
        <dsp:cNvPr id="0" name=""/>
        <dsp:cNvSpPr/>
      </dsp:nvSpPr>
      <dsp:spPr>
        <a:xfrm>
          <a:off x="0" y="1866532"/>
          <a:ext cx="4181475" cy="65403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七年经验程序员</a:t>
          </a:r>
        </a:p>
      </dsp:txBody>
      <dsp:txXfrm>
        <a:off x="31927" y="1898459"/>
        <a:ext cx="4117621" cy="590176"/>
      </dsp:txXfrm>
    </dsp:sp>
    <dsp:sp modelId="{8FD9C561-F1CF-2F4A-BA61-C8CB57B2FBED}">
      <dsp:nvSpPr>
        <dsp:cNvPr id="0" name=""/>
        <dsp:cNvSpPr/>
      </dsp:nvSpPr>
      <dsp:spPr>
        <a:xfrm>
          <a:off x="0" y="2520562"/>
          <a:ext cx="4181475" cy="1399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纯 </a:t>
          </a:r>
          <a:r>
            <a:rPr lang="en-US" altLang="zh-CN" sz="2000" kern="1200" dirty="0"/>
            <a:t>Java</a:t>
          </a:r>
          <a:r>
            <a:rPr lang="zh-CN" altLang="en-US" sz="2000" kern="1200" dirty="0"/>
            <a:t>，无前端经验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第二天开始独立做绘图组件，七天左右完成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按文档自学，基本上没用我辅导</a:t>
          </a:r>
        </a:p>
      </dsp:txBody>
      <dsp:txXfrm>
        <a:off x="0" y="2520562"/>
        <a:ext cx="4181475" cy="139932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2D635F-21B4-7E47-899E-3A0F8F7D96BA}">
      <dsp:nvSpPr>
        <dsp:cNvPr id="0" name=""/>
        <dsp:cNvSpPr/>
      </dsp:nvSpPr>
      <dsp:spPr>
        <a:xfrm>
          <a:off x="0" y="239647"/>
          <a:ext cx="4181475" cy="6540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从山腰到山腰</a:t>
          </a:r>
        </a:p>
      </dsp:txBody>
      <dsp:txXfrm>
        <a:off x="31927" y="271574"/>
        <a:ext cx="4117621" cy="590176"/>
      </dsp:txXfrm>
    </dsp:sp>
    <dsp:sp modelId="{6C4A715E-F155-6C4D-B48E-B68E4BE12332}">
      <dsp:nvSpPr>
        <dsp:cNvPr id="0" name=""/>
        <dsp:cNvSpPr/>
      </dsp:nvSpPr>
      <dsp:spPr>
        <a:xfrm>
          <a:off x="0" y="893677"/>
          <a:ext cx="4181475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已在山腰，何必再从山脚开始爬？</a:t>
          </a:r>
        </a:p>
      </dsp:txBody>
      <dsp:txXfrm>
        <a:off x="0" y="893677"/>
        <a:ext cx="4181475" cy="430560"/>
      </dsp:txXfrm>
    </dsp:sp>
    <dsp:sp modelId="{6E1F44FF-5563-FE48-934D-15DB6CF783FA}">
      <dsp:nvSpPr>
        <dsp:cNvPr id="0" name=""/>
        <dsp:cNvSpPr/>
      </dsp:nvSpPr>
      <dsp:spPr>
        <a:xfrm>
          <a:off x="0" y="1324237"/>
          <a:ext cx="4181475" cy="654030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山顶的风景是相似的</a:t>
          </a:r>
        </a:p>
      </dsp:txBody>
      <dsp:txXfrm>
        <a:off x="31927" y="1356164"/>
        <a:ext cx="4117621" cy="590176"/>
      </dsp:txXfrm>
    </dsp:sp>
    <dsp:sp modelId="{713A3790-C375-1C4F-B57F-11BC83EA6BCA}">
      <dsp:nvSpPr>
        <dsp:cNvPr id="0" name=""/>
        <dsp:cNvSpPr/>
      </dsp:nvSpPr>
      <dsp:spPr>
        <a:xfrm>
          <a:off x="0" y="1978267"/>
          <a:ext cx="4181475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向上走，越到高处越相似</a:t>
          </a:r>
        </a:p>
      </dsp:txBody>
      <dsp:txXfrm>
        <a:off x="0" y="1978267"/>
        <a:ext cx="4181475" cy="430560"/>
      </dsp:txXfrm>
    </dsp:sp>
    <dsp:sp modelId="{A1E5E747-D647-714E-9BC2-414FE3466C96}">
      <dsp:nvSpPr>
        <dsp:cNvPr id="0" name=""/>
        <dsp:cNvSpPr/>
      </dsp:nvSpPr>
      <dsp:spPr>
        <a:xfrm>
          <a:off x="0" y="2408827"/>
          <a:ext cx="4181475" cy="65403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小马过河，自己试试</a:t>
          </a:r>
        </a:p>
      </dsp:txBody>
      <dsp:txXfrm>
        <a:off x="31927" y="2440754"/>
        <a:ext cx="4117621" cy="590176"/>
      </dsp:txXfrm>
    </dsp:sp>
    <dsp:sp modelId="{95AF78B9-653A-FE44-8F0A-0D6D996D81E7}">
      <dsp:nvSpPr>
        <dsp:cNvPr id="0" name=""/>
        <dsp:cNvSpPr/>
      </dsp:nvSpPr>
      <dsp:spPr>
        <a:xfrm>
          <a:off x="0" y="3062857"/>
          <a:ext cx="4181475" cy="7265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6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一千个人就有一千条</a:t>
          </a:r>
          <a:r>
            <a:rPr lang="zh-CN" altLang="en-US" sz="2000" kern="1200" dirty="0">
              <a:solidFill>
                <a:schemeClr val="accent3"/>
              </a:solidFill>
            </a:rPr>
            <a:t>学习曲线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发挥自己的</a:t>
          </a:r>
          <a:r>
            <a:rPr lang="zh-CN" altLang="en-US" sz="2000" kern="1200" dirty="0">
              <a:solidFill>
                <a:schemeClr val="accent3"/>
              </a:solidFill>
            </a:rPr>
            <a:t>优势</a:t>
          </a:r>
          <a:r>
            <a:rPr lang="zh-CN" altLang="en-US" sz="2000" kern="1200" dirty="0"/>
            <a:t>，定制学习计划</a:t>
          </a:r>
        </a:p>
      </dsp:txBody>
      <dsp:txXfrm>
        <a:off x="0" y="3062857"/>
        <a:ext cx="4181475" cy="72656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C04289-9E2C-BB44-A9BD-826E8CE8388E}">
      <dsp:nvSpPr>
        <dsp:cNvPr id="0" name=""/>
        <dsp:cNvSpPr/>
      </dsp:nvSpPr>
      <dsp:spPr>
        <a:xfrm>
          <a:off x="0" y="5349"/>
          <a:ext cx="5441950" cy="48628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TypeScript</a:t>
          </a:r>
          <a:endParaRPr lang="zh-CN" altLang="en-US" sz="1900" kern="1200" dirty="0"/>
        </a:p>
      </dsp:txBody>
      <dsp:txXfrm>
        <a:off x="23738" y="29087"/>
        <a:ext cx="5394474" cy="438805"/>
      </dsp:txXfrm>
    </dsp:sp>
    <dsp:sp modelId="{203BF74F-0106-1D42-99E7-61027D6D1F15}">
      <dsp:nvSpPr>
        <dsp:cNvPr id="0" name=""/>
        <dsp:cNvSpPr/>
      </dsp:nvSpPr>
      <dsp:spPr>
        <a:xfrm>
          <a:off x="0" y="546350"/>
          <a:ext cx="5441950" cy="486281"/>
        </a:xfrm>
        <a:prstGeom prst="roundRect">
          <a:avLst/>
        </a:prstGeom>
        <a:solidFill>
          <a:schemeClr val="accent4">
            <a:hueOff val="2209383"/>
            <a:satOff val="-5192"/>
            <a:lumOff val="149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 err="1"/>
            <a:t>RxJS</a:t>
          </a:r>
          <a:endParaRPr lang="zh-CN" altLang="en-US" sz="1900" kern="1200" dirty="0"/>
        </a:p>
      </dsp:txBody>
      <dsp:txXfrm>
        <a:off x="23738" y="570088"/>
        <a:ext cx="5394474" cy="438805"/>
      </dsp:txXfrm>
    </dsp:sp>
    <dsp:sp modelId="{E16D9CCC-BEF2-FB48-919E-BAEF190595EC}">
      <dsp:nvSpPr>
        <dsp:cNvPr id="0" name=""/>
        <dsp:cNvSpPr/>
      </dsp:nvSpPr>
      <dsp:spPr>
        <a:xfrm>
          <a:off x="0" y="1087352"/>
          <a:ext cx="5441950" cy="486281"/>
        </a:xfrm>
        <a:prstGeom prst="roundRect">
          <a:avLst/>
        </a:prstGeom>
        <a:solidFill>
          <a:schemeClr val="accent4">
            <a:hueOff val="4418767"/>
            <a:satOff val="-10384"/>
            <a:lumOff val="29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MVVM</a:t>
          </a:r>
          <a:endParaRPr lang="zh-CN" altLang="en-US" sz="1900" kern="1200" dirty="0"/>
        </a:p>
      </dsp:txBody>
      <dsp:txXfrm>
        <a:off x="23738" y="1111090"/>
        <a:ext cx="5394474" cy="438805"/>
      </dsp:txXfrm>
    </dsp:sp>
    <dsp:sp modelId="{267EDA4D-DF45-1E45-BD22-6A40B175EE7E}">
      <dsp:nvSpPr>
        <dsp:cNvPr id="0" name=""/>
        <dsp:cNvSpPr/>
      </dsp:nvSpPr>
      <dsp:spPr>
        <a:xfrm>
          <a:off x="0" y="1628353"/>
          <a:ext cx="5441950" cy="486281"/>
        </a:xfrm>
        <a:prstGeom prst="roundRect">
          <a:avLst/>
        </a:prstGeom>
        <a:solidFill>
          <a:schemeClr val="accent4">
            <a:hueOff val="6628150"/>
            <a:satOff val="-15577"/>
            <a:lumOff val="44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组件</a:t>
          </a:r>
        </a:p>
      </dsp:txBody>
      <dsp:txXfrm>
        <a:off x="23738" y="1652091"/>
        <a:ext cx="5394474" cy="438805"/>
      </dsp:txXfrm>
    </dsp:sp>
    <dsp:sp modelId="{7C41A7EF-8CB7-194F-B709-52776E2DD767}">
      <dsp:nvSpPr>
        <dsp:cNvPr id="0" name=""/>
        <dsp:cNvSpPr/>
      </dsp:nvSpPr>
      <dsp:spPr>
        <a:xfrm>
          <a:off x="0" y="2169354"/>
          <a:ext cx="5441950" cy="486281"/>
        </a:xfrm>
        <a:prstGeom prst="roundRect">
          <a:avLst/>
        </a:prstGeom>
        <a:solidFill>
          <a:schemeClr val="accent4">
            <a:hueOff val="8837533"/>
            <a:satOff val="-20769"/>
            <a:lumOff val="5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服务与</a:t>
          </a:r>
          <a:r>
            <a:rPr lang="en-US" altLang="zh-CN" sz="1900" kern="1200" dirty="0"/>
            <a:t>DI</a:t>
          </a:r>
          <a:endParaRPr lang="zh-CN" altLang="en-US" sz="1900" kern="1200" dirty="0"/>
        </a:p>
      </dsp:txBody>
      <dsp:txXfrm>
        <a:off x="23738" y="2193092"/>
        <a:ext cx="5394474" cy="438805"/>
      </dsp:txXfrm>
    </dsp:sp>
    <dsp:sp modelId="{7D29B881-49AA-7341-B4F4-003B84FA3438}">
      <dsp:nvSpPr>
        <dsp:cNvPr id="0" name=""/>
        <dsp:cNvSpPr/>
      </dsp:nvSpPr>
      <dsp:spPr>
        <a:xfrm>
          <a:off x="0" y="2710356"/>
          <a:ext cx="5441950" cy="486281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900" kern="1200" dirty="0"/>
            <a:t>表单</a:t>
          </a:r>
        </a:p>
      </dsp:txBody>
      <dsp:txXfrm>
        <a:off x="23738" y="2734094"/>
        <a:ext cx="5394474" cy="4388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3.jpe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冬青黑体简体中文 W3" charset="-122"/>
                <a:cs typeface="冬青黑体简体中文 W3" charset="-122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冬青黑体简体中文 W3" charset="-122"/>
                <a:cs typeface="冬青黑体简体中文 W3" charset="-122"/>
              </a:defRPr>
            </a:lvl1pPr>
          </a:lstStyle>
          <a:p>
            <a:pPr>
              <a:defRPr/>
            </a:pPr>
            <a:fld id="{A2AE230B-E2C6-424A-AFDE-A50EE3CEEE5C}" type="datetimeFigureOut">
              <a:rPr lang="en-US" smtClean="0"/>
              <a:pPr>
                <a:defRPr/>
              </a:pPr>
              <a:t>12/7/19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冬青黑体简体中文 W3" charset="-122"/>
                <a:cs typeface="冬青黑体简体中文 W3" charset="-122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冬青黑体简体中文 W3" charset="-122"/>
                <a:cs typeface="冬青黑体简体中文 W3" charset="-122"/>
              </a:defRPr>
            </a:lvl1pPr>
          </a:lstStyle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0860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冬青黑体简体中文 W3" charset="-122"/>
      </a:defRPr>
    </a:lvl1pPr>
    <a:lvl2pPr marL="287076"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+mn-cs"/>
      </a:defRPr>
    </a:lvl2pPr>
    <a:lvl3pPr marL="574152"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+mn-cs"/>
      </a:defRPr>
    </a:lvl3pPr>
    <a:lvl4pPr marL="861228"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+mn-cs"/>
      </a:defRPr>
    </a:lvl4pPr>
    <a:lvl5pPr marL="1148304"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+mn-cs"/>
      </a:defRPr>
    </a:lvl5pPr>
    <a:lvl6pPr marL="1435379" algn="l" defTabSz="287076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22455" algn="l" defTabSz="287076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09531" algn="l" defTabSz="287076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296607" algn="l" defTabSz="287076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M</a:t>
            </a:r>
            <a:r>
              <a:rPr kumimoji="1" lang="zh-CN" altLang="en-US" dirty="0"/>
              <a:t>：表示的内容，而不是它的具体格式。凡是你不能和客户直接谈论的概念都不属于（业务）模型。</a:t>
            </a:r>
            <a:endParaRPr kumimoji="1" lang="en-US" altLang="zh-CN" dirty="0"/>
          </a:p>
          <a:p>
            <a:r>
              <a:rPr kumimoji="1" lang="en-US" altLang="zh-CN" dirty="0"/>
              <a:t>VM</a:t>
            </a:r>
            <a:r>
              <a:rPr kumimoji="1" lang="zh-CN" altLang="en-US" dirty="0"/>
              <a:t>：表示的具体格式。后端不应该关心具体格式，凡是在接口中传输的数据，一定是</a:t>
            </a:r>
            <a:r>
              <a:rPr kumimoji="1" lang="en-US" altLang="zh-CN" dirty="0"/>
              <a:t>M</a:t>
            </a:r>
            <a:r>
              <a:rPr kumimoji="1" lang="zh-CN" altLang="en-US" dirty="0"/>
              <a:t>，而不应该涉及 </a:t>
            </a:r>
            <a:r>
              <a:rPr kumimoji="1" lang="en-US" altLang="zh-CN" dirty="0"/>
              <a:t>VM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171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接下来会做个概要性介绍，后面的几节课会展开讲解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622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信息：一篇 </a:t>
            </a:r>
            <a:r>
              <a:rPr kumimoji="1" lang="en-US" altLang="zh-CN" dirty="0"/>
              <a:t>Word</a:t>
            </a:r>
            <a:r>
              <a:rPr kumimoji="1" lang="zh-CN" altLang="en-US" dirty="0"/>
              <a:t> 文档中，要传达哪些内容？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027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这些关注点之间分得越清楚，表单库就越灵活、越强大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注意，前四个关注点都不涉及到界面。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请记住这几个点，这将是贯穿整个演讲的主线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144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6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8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10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1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1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1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14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6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656217" y="1373523"/>
            <a:ext cx="5840279" cy="474545"/>
          </a:xfrm>
          <a:solidFill>
            <a:schemeClr val="tx1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0" spc="600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7408339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8A750D-5D10-D047-BB19-C6B562866F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33171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chemeClr val="bg2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301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40531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2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7093784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2"/>
              </a:buClr>
              <a:defRPr/>
            </a:lvl3pPr>
            <a:lvl4pPr marL="398717" indent="-183410"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AED71E-38AE-6443-B0CE-8BFDB36A47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3798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2"/>
              </a:buClr>
              <a:defRPr/>
            </a:lvl3pPr>
            <a:lvl4pPr marL="398717" indent="-183410"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2"/>
              </a:buClr>
              <a:defRPr/>
            </a:lvl3pPr>
            <a:lvl4pPr marL="398717" indent="-183410"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F14223-E56F-7E48-AFE6-A784681CC2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456079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F87CD1-5AAE-FA45-9AFD-186F12720A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2508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ACCCB4-5A50-5645-AEB8-6F1ABA5A77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7650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51277B-925F-D142-8C50-ADFDA3D6C3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7430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defRPr sz="2300"/>
            </a:lvl1pPr>
            <a:lvl2pPr marL="466498" indent="-466498">
              <a:lnSpc>
                <a:spcPct val="120000"/>
              </a:lnSpc>
              <a:defRPr sz="2000"/>
            </a:lvl2pPr>
            <a:lvl3pPr marL="215307" indent="-215307">
              <a:lnSpc>
                <a:spcPct val="120000"/>
              </a:lnSpc>
              <a:buClr>
                <a:schemeClr val="accent2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2"/>
              </a:buClr>
              <a:defRPr sz="1500"/>
            </a:lvl4pPr>
            <a:lvl5pPr>
              <a:lnSpc>
                <a:spcPct val="120000"/>
              </a:lnSpc>
              <a:buClr>
                <a:schemeClr val="accent2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0C4753-39D2-F849-BF9A-CD05FFB4B6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13179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FFE4FA-FAE0-C240-9009-ADD8CC6E79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75743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891" y="1278730"/>
            <a:ext cx="8608219" cy="3276601"/>
          </a:xfrm>
        </p:spPr>
        <p:txBody>
          <a:bodyPr/>
          <a:lstStyle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tx2"/>
              </a:buClr>
              <a:defRPr/>
            </a:lvl3pPr>
            <a:lvl4pPr marL="398717" indent="-183410"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>
                <a:sym typeface="Open Sans Light" charset="0"/>
              </a:rPr>
              <a:t>单击此处编辑母版文本样式</a:t>
            </a:r>
          </a:p>
          <a:p>
            <a:pPr lvl="1"/>
            <a:r>
              <a:rPr lang="zh-CN" altLang="en-US">
                <a:sym typeface="Open Sans Light" charset="0"/>
              </a:rPr>
              <a:t>二级</a:t>
            </a:r>
          </a:p>
          <a:p>
            <a:pPr lvl="2"/>
            <a:r>
              <a:rPr lang="zh-CN" altLang="en-US">
                <a:sym typeface="Open Sans Light" charset="0"/>
              </a:rPr>
              <a:t>三级</a:t>
            </a:r>
          </a:p>
          <a:p>
            <a:pPr lvl="3"/>
            <a:r>
              <a:rPr lang="zh-CN" altLang="en-US">
                <a:sym typeface="Open Sans Light" charset="0"/>
              </a:rPr>
              <a:t>四级</a:t>
            </a:r>
          </a:p>
          <a:p>
            <a:pPr lvl="4"/>
            <a:r>
              <a:rPr lang="zh-CN" altLang="en-US">
                <a:sym typeface="Open Sans Light" charset="0"/>
              </a:rPr>
              <a:t>五级</a:t>
            </a:r>
            <a:endParaRPr lang="en-US" dirty="0">
              <a:sym typeface="Open Sans Light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6569CB-066D-C142-9BE4-FFA768C9D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588617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59A3D-EDA7-824E-AB62-E30C8C0B0D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58344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84DF26-DDA6-F248-8CB8-AE8F017F68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67499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A17861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29009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4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3881721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4"/>
              </a:buClr>
              <a:defRPr/>
            </a:lvl1pPr>
            <a:lvl2pPr marL="466498" indent="-466498">
              <a:lnSpc>
                <a:spcPct val="120000"/>
              </a:lnSpc>
              <a:buClr>
                <a:schemeClr val="accent4"/>
              </a:buClr>
              <a:defRPr/>
            </a:lvl2pPr>
            <a:lvl3pPr marL="215307" indent="-215307">
              <a:buClr>
                <a:schemeClr val="accent4"/>
              </a:buClr>
              <a:defRPr/>
            </a:lvl3pPr>
            <a:lvl4pPr marL="398717" indent="-183410"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648494-2AFD-814F-AE38-2DA820F20F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116426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4"/>
              </a:buClr>
              <a:defRPr/>
            </a:lvl3pPr>
            <a:lvl4pPr marL="398717" indent="-183410"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4"/>
              </a:buClr>
              <a:defRPr/>
            </a:lvl3pPr>
            <a:lvl4pPr marL="398717" indent="-183410"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293AA-9FC4-E940-8F44-C7A8AA7E3C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94878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14707-D3CE-A64E-B1D0-891960AC26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7393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338CB0-5285-D64F-94FA-C74B549BF9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94808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59ABBA-9F35-9249-9538-57AFEF18D1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5776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4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4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4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4"/>
              </a:buClr>
              <a:defRPr sz="1500"/>
            </a:lvl4pPr>
            <a:lvl5pPr>
              <a:lnSpc>
                <a:spcPct val="120000"/>
              </a:lnSpc>
              <a:buClr>
                <a:schemeClr val="accent4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8803F8-8FA0-5A42-A4F9-5A729C3CD8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6226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tx2"/>
              </a:buClr>
              <a:defRPr/>
            </a:lvl3pPr>
            <a:lvl4pPr marL="398717" indent="-183410"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tx2"/>
              </a:buClr>
              <a:defRPr/>
            </a:lvl3pPr>
            <a:lvl4pPr marL="398717" indent="-183410"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D7218D-EACF-2545-9414-19DAFD5827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06468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550862-6E18-0647-96A2-FAA6B28EBA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5155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E29B64-1659-394D-AFC8-C6F7304FD1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463730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1D5FBC-DE3E-F346-8957-A9A19BE5B8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07826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00AA5B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4837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800" spc="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0"/>
            </a:lvl1pPr>
            <a:lvl2pPr algn="ctr">
              <a:lnSpc>
                <a:spcPct val="120000"/>
              </a:lnSpc>
              <a:defRPr sz="1800" i="0" baseline="0">
                <a:ea typeface="冬青黑体简体中文 W3" charset="-122"/>
              </a:defRPr>
            </a:lvl2pPr>
            <a:lvl3pPr algn="ctr">
              <a:lnSpc>
                <a:spcPct val="120000"/>
              </a:lnSpc>
              <a:defRPr sz="1800" i="0"/>
            </a:lvl3pPr>
            <a:lvl4pPr algn="ctr">
              <a:lnSpc>
                <a:spcPct val="120000"/>
              </a:lnSpc>
              <a:defRPr sz="1800" i="0"/>
            </a:lvl4pPr>
            <a:lvl5pPr algn="ctr">
              <a:lnSpc>
                <a:spcPct val="120000"/>
              </a:lnSpc>
              <a:defRPr sz="180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599310" y="1350440"/>
            <a:ext cx="5954093" cy="520712"/>
          </a:xfrm>
          <a:solidFill>
            <a:schemeClr val="accent1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100000"/>
              </a:lnSpc>
              <a:defRPr sz="1500" b="1" i="0" spc="600" baseline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4930602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0C3E-E714-F44B-8207-C8A192B7A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229321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0C3E-E714-F44B-8207-C8A192B7A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850400" y="1278731"/>
            <a:ext cx="5443200" cy="3200401"/>
          </a:xfrm>
        </p:spPr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96855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130"/>
              </a:spcBef>
              <a:defRPr sz="2800" baseline="0"/>
            </a:lvl1pPr>
            <a:lvl2pPr marL="466498" indent="-466498">
              <a:lnSpc>
                <a:spcPct val="100000"/>
              </a:lnSpc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130"/>
              </a:spcBef>
              <a:defRPr sz="2800" baseline="0"/>
            </a:lvl1pPr>
            <a:lvl2pPr marL="466498" indent="-466498">
              <a:lnSpc>
                <a:spcPct val="100000"/>
              </a:lnSpc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25B1B9-69A8-8E40-B7B5-DF01D1B602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60122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762361-D1EA-8A47-98C6-9CB1E90585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293922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INT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1" descr="neutral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31"/>
          <a:stretch/>
        </p:blipFill>
        <p:spPr bwMode="auto">
          <a:xfrm>
            <a:off x="-11162" y="-1"/>
            <a:ext cx="9144000" cy="5148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Grp="1" noChangeArrowheads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/>
          <a:p>
            <a:pPr marL="0" indent="0">
              <a:defRPr/>
            </a:pPr>
            <a:endParaRPr lang="en-US" dirty="0"/>
          </a:p>
        </p:txBody>
      </p:sp>
      <p:sp>
        <p:nvSpPr>
          <p:cNvPr id="7" name="Line 1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2540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35511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2E5AC-C6C4-1D4B-AE09-A0F4C0874D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489408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none" spc="600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6A145B-76F8-A746-AB6C-FA2BECAF32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934828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none" spc="600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EEBAB3-AB80-014D-A40E-37ED291617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2393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808806"/>
          </a:xfrm>
        </p:spPr>
        <p:txBody>
          <a:bodyPr anchor="t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1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1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1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1"/>
              </a:buClr>
              <a:defRPr sz="1500"/>
            </a:lvl4pPr>
            <a:lvl5pPr>
              <a:lnSpc>
                <a:spcPct val="120000"/>
              </a:lnSpc>
              <a:buClr>
                <a:schemeClr val="accent1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BE65BE-2E11-7A48-9B9B-BE2D03A57A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18661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277478"/>
            <a:ext cx="6215063" cy="2593018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0">
                <a:solidFill>
                  <a:srgbClr val="00BCCD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1pPr>
            <a:lvl2pPr marL="0" indent="0" algn="ctr">
              <a:buFontTx/>
              <a:buNone/>
              <a:defRPr b="0" i="0">
                <a:solidFill>
                  <a:srgbClr val="00BCCD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2pPr>
            <a:lvl3pPr marL="0" indent="0" algn="ctr">
              <a:buFontTx/>
              <a:buNone/>
              <a:defRPr b="0" i="0">
                <a:solidFill>
                  <a:srgbClr val="00BCCD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3pPr>
            <a:lvl4pPr marL="0" indent="0" algn="ctr">
              <a:buFontTx/>
              <a:buNone/>
              <a:defRPr b="0" i="0">
                <a:solidFill>
                  <a:srgbClr val="00BCCD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4pPr>
            <a:lvl5pPr marL="0" indent="0" algn="ctr">
              <a:buFontTx/>
              <a:buNone/>
              <a:defRPr b="0" i="0">
                <a:solidFill>
                  <a:srgbClr val="00BCCD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9AC4B8-BA29-3449-979C-B7FE8DC12E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676307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30525-4F60-5640-A294-CC90273B8A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850400" y="1278731"/>
            <a:ext cx="5443200" cy="3200401"/>
          </a:xfrm>
        </p:spPr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7287242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ECD43-7B2A-C340-8BA6-8589E6FF57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38890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title" hasCustomPrompt="1"/>
          </p:nvPr>
        </p:nvSpPr>
        <p:spPr>
          <a:xfrm>
            <a:off x="267891" y="160883"/>
            <a:ext cx="8608219" cy="382098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Color-palette</a:t>
            </a:r>
          </a:p>
        </p:txBody>
      </p:sp>
      <p:sp>
        <p:nvSpPr>
          <p:cNvPr id="5" name="Slide Number Placeholder 3"/>
          <p:cNvSpPr txBox="1">
            <a:spLocks/>
          </p:cNvSpPr>
          <p:nvPr userDrawn="1"/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700" b="0" i="1" kern="1200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marL="287076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2pPr>
            <a:lvl3pPr marL="574152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3pPr>
            <a:lvl4pPr marL="861228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4pPr>
            <a:lvl5pPr marL="1148304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5pPr>
            <a:lvl6pPr marL="1435379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6pPr>
            <a:lvl7pPr marL="1722455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7pPr>
            <a:lvl8pPr marL="2009531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8pPr>
            <a:lvl9pPr marL="2296607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9pPr>
          </a:lstStyle>
          <a:p>
            <a:pPr>
              <a:defRPr/>
            </a:pPr>
            <a:fld id="{B1509555-CAAD-BC4E-89C2-DFE8AA54DB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2"/>
          <p:cNvSpPr>
            <a:spLocks/>
          </p:cNvSpPr>
          <p:nvPr userDrawn="1"/>
        </p:nvSpPr>
        <p:spPr bwMode="auto">
          <a:xfrm>
            <a:off x="1446609" y="1555204"/>
            <a:ext cx="892969" cy="670347"/>
          </a:xfrm>
          <a:prstGeom prst="rect">
            <a:avLst/>
          </a:prstGeom>
          <a:solidFill>
            <a:srgbClr val="0078B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#0078bf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0,120,191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7" name="Rectangle 3"/>
          <p:cNvSpPr>
            <a:spLocks/>
          </p:cNvSpPr>
          <p:nvPr userDrawn="1"/>
        </p:nvSpPr>
        <p:spPr bwMode="auto">
          <a:xfrm>
            <a:off x="2518172" y="1555204"/>
            <a:ext cx="892969" cy="670347"/>
          </a:xfrm>
          <a:prstGeom prst="rect">
            <a:avLst/>
          </a:prstGeom>
          <a:solidFill>
            <a:srgbClr val="00BCCD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#00bccd</a:t>
            </a:r>
          </a:p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0,188,205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8" name="Rectangle 4"/>
          <p:cNvSpPr>
            <a:spLocks/>
          </p:cNvSpPr>
          <p:nvPr userDrawn="1"/>
        </p:nvSpPr>
        <p:spPr bwMode="auto">
          <a:xfrm>
            <a:off x="3589734" y="1555204"/>
            <a:ext cx="892969" cy="670347"/>
          </a:xfrm>
          <a:prstGeom prst="rect">
            <a:avLst/>
          </a:prstGeom>
          <a:solidFill>
            <a:srgbClr val="7DCED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#7dced5</a:t>
            </a:r>
          </a:p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125,206,213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9" name="Rectangle 5"/>
          <p:cNvSpPr>
            <a:spLocks/>
          </p:cNvSpPr>
          <p:nvPr userDrawn="1"/>
        </p:nvSpPr>
        <p:spPr bwMode="auto">
          <a:xfrm>
            <a:off x="4661297" y="1555204"/>
            <a:ext cx="892969" cy="670347"/>
          </a:xfrm>
          <a:prstGeom prst="rect">
            <a:avLst/>
          </a:prstGeom>
          <a:solidFill>
            <a:srgbClr val="00AA5B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fi-FI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#00aa5b</a:t>
            </a:r>
          </a:p>
          <a:p>
            <a:r>
              <a:rPr lang="fi-FI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0,170,91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0" name="Rectangle 6"/>
          <p:cNvSpPr>
            <a:spLocks/>
          </p:cNvSpPr>
          <p:nvPr userDrawn="1"/>
        </p:nvSpPr>
        <p:spPr bwMode="auto">
          <a:xfrm>
            <a:off x="5732859" y="1555204"/>
            <a:ext cx="892969" cy="670347"/>
          </a:xfrm>
          <a:prstGeom prst="rect">
            <a:avLst/>
          </a:prstGeom>
          <a:solidFill>
            <a:srgbClr val="85B88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#85b880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133,184,128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1" name="Rectangle 7"/>
          <p:cNvSpPr>
            <a:spLocks/>
          </p:cNvSpPr>
          <p:nvPr userDrawn="1"/>
        </p:nvSpPr>
        <p:spPr bwMode="auto">
          <a:xfrm>
            <a:off x="6804422" y="1555204"/>
            <a:ext cx="892969" cy="670347"/>
          </a:xfrm>
          <a:prstGeom prst="rect">
            <a:avLst/>
          </a:prstGeom>
          <a:solidFill>
            <a:srgbClr val="BDBD3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#bdbd32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189,189,50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2" name="Rectangle 8"/>
          <p:cNvSpPr>
            <a:spLocks/>
          </p:cNvSpPr>
          <p:nvPr userDrawn="1"/>
        </p:nvSpPr>
        <p:spPr bwMode="auto">
          <a:xfrm>
            <a:off x="3964265" y="1244951"/>
            <a:ext cx="1578238" cy="211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dirty="0">
                <a:solidFill>
                  <a:schemeClr val="tx1"/>
                </a:solidFill>
                <a:ea typeface="冬青黑体简体中文 W3" charset="-122"/>
                <a:cs typeface="冬青黑体简体中文 W3" charset="-122"/>
              </a:rPr>
              <a:t>Safe on Projectors</a:t>
            </a:r>
          </a:p>
        </p:txBody>
      </p:sp>
      <p:sp>
        <p:nvSpPr>
          <p:cNvPr id="13" name="Rectangle 9"/>
          <p:cNvSpPr>
            <a:spLocks/>
          </p:cNvSpPr>
          <p:nvPr userDrawn="1"/>
        </p:nvSpPr>
        <p:spPr bwMode="auto">
          <a:xfrm>
            <a:off x="1446609" y="2359620"/>
            <a:ext cx="892969" cy="670347"/>
          </a:xfrm>
          <a:prstGeom prst="rect">
            <a:avLst/>
          </a:prstGeom>
          <a:solidFill>
            <a:srgbClr val="FFF35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#fff350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255,243,80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4" name="Rectangle 10"/>
          <p:cNvSpPr>
            <a:spLocks/>
          </p:cNvSpPr>
          <p:nvPr userDrawn="1"/>
        </p:nvSpPr>
        <p:spPr bwMode="auto">
          <a:xfrm>
            <a:off x="3923272" y="3505943"/>
            <a:ext cx="165910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dirty="0">
                <a:solidFill>
                  <a:schemeClr val="tx1"/>
                </a:solidFill>
                <a:ea typeface="冬青黑体简体中文 W3" charset="-122"/>
                <a:cs typeface="冬青黑体简体中文 W3" charset="-122"/>
              </a:rPr>
              <a:t>Risky on Projectors</a:t>
            </a:r>
          </a:p>
        </p:txBody>
      </p:sp>
      <p:sp>
        <p:nvSpPr>
          <p:cNvPr id="15" name="Rectangle 11"/>
          <p:cNvSpPr>
            <a:spLocks/>
          </p:cNvSpPr>
          <p:nvPr userDrawn="1"/>
        </p:nvSpPr>
        <p:spPr bwMode="auto">
          <a:xfrm>
            <a:off x="2518172" y="2359620"/>
            <a:ext cx="892969" cy="670347"/>
          </a:xfrm>
          <a:prstGeom prst="rect">
            <a:avLst/>
          </a:prstGeom>
          <a:solidFill>
            <a:srgbClr val="FBE0CE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#fbe0ce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251,224,206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6" name="Rectangle 12"/>
          <p:cNvSpPr>
            <a:spLocks/>
          </p:cNvSpPr>
          <p:nvPr userDrawn="1"/>
        </p:nvSpPr>
        <p:spPr bwMode="auto">
          <a:xfrm>
            <a:off x="3589734" y="2359620"/>
            <a:ext cx="892969" cy="670347"/>
          </a:xfrm>
          <a:prstGeom prst="rect">
            <a:avLst/>
          </a:prstGeom>
          <a:solidFill>
            <a:srgbClr val="F2BA97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#f2ba97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242,186,151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7" name="Rectangle 13"/>
          <p:cNvSpPr>
            <a:spLocks/>
          </p:cNvSpPr>
          <p:nvPr userDrawn="1"/>
        </p:nvSpPr>
        <p:spPr bwMode="auto">
          <a:xfrm>
            <a:off x="4670226" y="2359620"/>
            <a:ext cx="892969" cy="670347"/>
          </a:xfrm>
          <a:prstGeom prst="rect">
            <a:avLst/>
          </a:prstGeom>
          <a:solidFill>
            <a:srgbClr val="F2BA97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8" name="Rectangle 14"/>
          <p:cNvSpPr>
            <a:spLocks/>
          </p:cNvSpPr>
          <p:nvPr userDrawn="1"/>
        </p:nvSpPr>
        <p:spPr bwMode="auto">
          <a:xfrm>
            <a:off x="4661297" y="2359620"/>
            <a:ext cx="892969" cy="670347"/>
          </a:xfrm>
          <a:prstGeom prst="rect">
            <a:avLst/>
          </a:prstGeom>
          <a:solidFill>
            <a:srgbClr val="A1786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#a17861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161,120,97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9" name="Rectangle 15"/>
          <p:cNvSpPr>
            <a:spLocks/>
          </p:cNvSpPr>
          <p:nvPr userDrawn="1"/>
        </p:nvSpPr>
        <p:spPr bwMode="auto">
          <a:xfrm>
            <a:off x="5706070" y="2359620"/>
            <a:ext cx="892969" cy="670347"/>
          </a:xfrm>
          <a:prstGeom prst="rect">
            <a:avLst/>
          </a:prstGeom>
          <a:solidFill>
            <a:srgbClr val="808184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#808184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128,129,132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0" name="Rectangle 16"/>
          <p:cNvSpPr>
            <a:spLocks/>
          </p:cNvSpPr>
          <p:nvPr userDrawn="1"/>
        </p:nvSpPr>
        <p:spPr bwMode="auto">
          <a:xfrm>
            <a:off x="6804422" y="2359620"/>
            <a:ext cx="892969" cy="670347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</a:t>
            </a:r>
            <a:r>
              <a:rPr lang="en-US" sz="900" b="1" dirty="0" err="1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eeeeee</a:t>
            </a:r>
            <a:endParaRPr lang="en-US" sz="900" b="1" dirty="0">
              <a:solidFill>
                <a:srgbClr val="808184"/>
              </a:solidFill>
              <a:latin typeface="OpenSans-Extrabold" charset="0"/>
              <a:ea typeface="冬青黑体简体中文 W3" charset="-122"/>
              <a:cs typeface="冬青黑体简体中文 W3" charset="-122"/>
            </a:endParaRP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238,238,238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1" name="Rectangle 17"/>
          <p:cNvSpPr>
            <a:spLocks/>
          </p:cNvSpPr>
          <p:nvPr userDrawn="1"/>
        </p:nvSpPr>
        <p:spPr bwMode="auto">
          <a:xfrm>
            <a:off x="1446609" y="3814273"/>
            <a:ext cx="892969" cy="670347"/>
          </a:xfrm>
          <a:prstGeom prst="rect">
            <a:avLst/>
          </a:prstGeom>
          <a:solidFill>
            <a:srgbClr val="EE5BA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nl-NL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#ee5ba0</a:t>
            </a:r>
          </a:p>
          <a:p>
            <a:r>
              <a:rPr lang="nl-NL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238,91,160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2" name="Rectangle 18"/>
          <p:cNvSpPr>
            <a:spLocks/>
          </p:cNvSpPr>
          <p:nvPr userDrawn="1"/>
        </p:nvSpPr>
        <p:spPr bwMode="auto">
          <a:xfrm>
            <a:off x="2518172" y="3814273"/>
            <a:ext cx="892969" cy="670347"/>
          </a:xfrm>
          <a:prstGeom prst="rect">
            <a:avLst/>
          </a:prstGeom>
          <a:solidFill>
            <a:srgbClr val="702269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#702269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112,34,105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3" name="Rectangle 19"/>
          <p:cNvSpPr>
            <a:spLocks/>
          </p:cNvSpPr>
          <p:nvPr userDrawn="1"/>
        </p:nvSpPr>
        <p:spPr bwMode="auto">
          <a:xfrm>
            <a:off x="3589734" y="3814273"/>
            <a:ext cx="892969" cy="670347"/>
          </a:xfrm>
          <a:prstGeom prst="rect">
            <a:avLst/>
          </a:prstGeom>
          <a:solidFill>
            <a:srgbClr val="B51B5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#b51b58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181,27,88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4" name="Rectangle 20"/>
          <p:cNvSpPr>
            <a:spLocks/>
          </p:cNvSpPr>
          <p:nvPr userDrawn="1"/>
        </p:nvSpPr>
        <p:spPr bwMode="auto">
          <a:xfrm>
            <a:off x="4670226" y="3814273"/>
            <a:ext cx="892969" cy="670347"/>
          </a:xfrm>
          <a:prstGeom prst="rect">
            <a:avLst/>
          </a:prstGeom>
          <a:solidFill>
            <a:srgbClr val="ED312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#ed312f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237,49,47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5" name="Rectangle 21"/>
          <p:cNvSpPr>
            <a:spLocks/>
          </p:cNvSpPr>
          <p:nvPr userDrawn="1"/>
        </p:nvSpPr>
        <p:spPr bwMode="auto">
          <a:xfrm>
            <a:off x="5706070" y="3814273"/>
            <a:ext cx="892969" cy="670347"/>
          </a:xfrm>
          <a:prstGeom prst="rect">
            <a:avLst/>
          </a:prstGeom>
          <a:solidFill>
            <a:srgbClr val="F58A3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#f58a33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245,138,51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6" name="Rectangle 22"/>
          <p:cNvSpPr>
            <a:spLocks/>
          </p:cNvSpPr>
          <p:nvPr userDrawn="1"/>
        </p:nvSpPr>
        <p:spPr bwMode="auto">
          <a:xfrm>
            <a:off x="6804422" y="3814273"/>
            <a:ext cx="892969" cy="670347"/>
          </a:xfrm>
          <a:prstGeom prst="rect">
            <a:avLst/>
          </a:prstGeom>
          <a:solidFill>
            <a:srgbClr val="5F3C2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#5f3c25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95,60,37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3327814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chemeClr val="accent1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 anchor="ctr" anchorCtr="0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0002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3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7775399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4"/>
              </a:buClr>
              <a:defRPr/>
            </a:lvl1pPr>
            <a:lvl2pPr marL="466498" indent="-466498">
              <a:lnSpc>
                <a:spcPct val="120000"/>
              </a:lnSpc>
              <a:buClr>
                <a:schemeClr val="accent4"/>
              </a:buClr>
              <a:defRPr/>
            </a:lvl2pPr>
            <a:lvl3pPr marL="215307" indent="-215307">
              <a:buClr>
                <a:schemeClr val="accent3"/>
              </a:buClr>
              <a:defRPr/>
            </a:lvl3pPr>
            <a:lvl4pPr marL="398717" indent="-183410"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139EDC-2119-1A42-9227-4EDD9192F1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7948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zh-CN" altLang="en-US" noProof="0">
                <a:sym typeface="Open Sans Extrabold" charset="0"/>
              </a:rPr>
              <a:t>单击此处编辑母版标题样式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5F57C0-EB4B-0E4C-8F07-1CA3985BB9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64073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3"/>
              </a:buClr>
              <a:defRPr/>
            </a:lvl3pPr>
            <a:lvl4pPr marL="398717" indent="-183410"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3"/>
              </a:buClr>
              <a:defRPr/>
            </a:lvl3pPr>
            <a:lvl4pPr marL="398717" indent="-183410"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86D75C-1361-3E44-A5FB-1970F92145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48102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D97592-3E51-9E49-BD07-DE2229FCB8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75852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93F63B-4915-8345-86B0-069F464370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589385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8C8DFD-5F17-A247-AB73-79766BA3B4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295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3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3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3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3"/>
              </a:buClr>
              <a:defRPr sz="1500"/>
            </a:lvl4pPr>
            <a:lvl5pPr>
              <a:lnSpc>
                <a:spcPct val="120000"/>
              </a:lnSpc>
              <a:buClr>
                <a:schemeClr val="accent3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74096C-A011-0049-8070-7B67C6571A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27837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12C19A-E838-E546-AD9C-1489616ED4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418814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A1BBB-3EE6-964A-889C-9078060EAD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202525"/>
      </p:ext>
    </p:extLst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05F970-5F84-8B41-9B8B-1B67CEEF92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93271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F58A33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92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6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014458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zh-CN" altLang="en-US" noProof="0">
                <a:sym typeface="Open Sans Extrabold" charset="0"/>
              </a:rPr>
              <a:t>单击此处编辑母版标题样式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3FFCED-6AA5-834E-A295-C562DE5F65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019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 marL="466498" indent="-466498">
              <a:lnSpc>
                <a:spcPct val="120000"/>
              </a:lnSpc>
              <a:buClr>
                <a:schemeClr val="accent6"/>
              </a:buClr>
              <a:defRPr/>
            </a:lvl2pPr>
            <a:lvl3pPr marL="215307" indent="-215307">
              <a:buClr>
                <a:schemeClr val="accent6"/>
              </a:buClr>
              <a:defRPr/>
            </a:lvl3pPr>
            <a:lvl4pPr marL="398717" indent="-183410">
              <a:buClr>
                <a:schemeClr val="accent6"/>
              </a:buClr>
              <a:defRPr/>
            </a:lvl4pPr>
            <a:lvl5pPr>
              <a:buClr>
                <a:schemeClr val="accent6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035311-1B78-7047-ABBA-3B0DC76197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13345"/>
      </p:ext>
    </p:extLst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6"/>
              </a:buClr>
              <a:defRPr/>
            </a:lvl3pPr>
            <a:lvl4pPr marL="398717" indent="-183410">
              <a:buClr>
                <a:schemeClr val="accent6"/>
              </a:buClr>
              <a:defRPr/>
            </a:lvl4pPr>
            <a:lvl5pPr>
              <a:buClr>
                <a:schemeClr val="accent6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6"/>
              </a:buClr>
              <a:defRPr/>
            </a:lvl3pPr>
            <a:lvl4pPr marL="398717" indent="-183410">
              <a:buClr>
                <a:schemeClr val="accent6"/>
              </a:buClr>
              <a:defRPr/>
            </a:lvl4pPr>
            <a:lvl5pPr>
              <a:buClr>
                <a:schemeClr val="accent6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B4C659-BBE1-384E-8CE3-A5217C7FF0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49876"/>
      </p:ext>
    </p:extLst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C753D1-D459-8D4D-B7A4-02BE71C62A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2548"/>
      </p:ext>
    </p:extLst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5491FC-59E1-C446-982E-3FC15D781E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56901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1B058A-83BB-6C48-A43B-C245A5A10D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4340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6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6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6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6"/>
              </a:buClr>
              <a:defRPr sz="1500"/>
            </a:lvl4pPr>
            <a:lvl5pPr>
              <a:lnSpc>
                <a:spcPct val="120000"/>
              </a:lnSpc>
              <a:buClr>
                <a:schemeClr val="accent6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6C67AB-B43C-724C-BC1C-0133BB4519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821303"/>
      </p:ext>
    </p:extLst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0935CB-E007-D543-A7B9-48588A497C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21801"/>
      </p:ext>
    </p:extLst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1E3B4B-13E7-F345-9E41-FC5A8BDB2F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993185"/>
      </p:ext>
    </p:extLst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67BA15-1791-1244-A70E-41BEB4BAC3E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35239"/>
      </p:ext>
    </p:extLst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EE5BA0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3546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defRPr sz="2300"/>
            </a:lvl1pPr>
            <a:lvl2pPr marL="466498" indent="-466498">
              <a:lnSpc>
                <a:spcPct val="120000"/>
              </a:lnSpc>
              <a:defRPr sz="2000"/>
            </a:lvl2pPr>
            <a:lvl3pPr marL="215307" indent="-215307">
              <a:lnSpc>
                <a:spcPct val="120000"/>
              </a:lnSpc>
              <a:buClr>
                <a:schemeClr val="tx2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tx2"/>
              </a:buClr>
              <a:defRPr sz="1500"/>
            </a:lvl4pPr>
            <a:lvl5pPr>
              <a:lnSpc>
                <a:spcPct val="120000"/>
              </a:lnSpc>
              <a:buClr>
                <a:schemeClr val="tx2"/>
              </a:buClr>
              <a:defRPr sz="13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FB8E63-8309-9A42-A95D-F14CF8AE46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46376"/>
      </p:ext>
    </p:extLst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5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2791642"/>
      </p:ext>
    </p:extLst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5"/>
              </a:buClr>
              <a:defRPr/>
            </a:lvl1pPr>
            <a:lvl2pPr marL="466498" indent="-466498">
              <a:lnSpc>
                <a:spcPct val="120000"/>
              </a:lnSpc>
              <a:buClr>
                <a:schemeClr val="accent5"/>
              </a:buClr>
              <a:defRPr/>
            </a:lvl2pPr>
            <a:lvl3pPr marL="215307" indent="-215307">
              <a:buClr>
                <a:schemeClr val="accent5"/>
              </a:buClr>
              <a:defRPr/>
            </a:lvl3pPr>
            <a:lvl4pPr marL="398717" indent="-183410">
              <a:buClr>
                <a:schemeClr val="accent5"/>
              </a:buClr>
              <a:defRPr/>
            </a:lvl4pPr>
            <a:lvl5pPr>
              <a:buClr>
                <a:schemeClr val="accent5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8021D5-05E6-A346-83CC-1C124EFCD9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01477"/>
      </p:ext>
    </p:extLst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5"/>
              </a:buClr>
              <a:defRPr/>
            </a:lvl3pPr>
            <a:lvl4pPr marL="398717" indent="-183410">
              <a:buClr>
                <a:schemeClr val="accent5"/>
              </a:buClr>
              <a:defRPr/>
            </a:lvl4pPr>
            <a:lvl5pPr>
              <a:buClr>
                <a:schemeClr val="accent5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5"/>
              </a:buClr>
              <a:defRPr/>
            </a:lvl3pPr>
            <a:lvl4pPr marL="398717" indent="-183410">
              <a:buClr>
                <a:schemeClr val="accent5"/>
              </a:buClr>
              <a:defRPr/>
            </a:lvl4pPr>
            <a:lvl5pPr>
              <a:buClr>
                <a:schemeClr val="accent5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B45F0B-4A5D-CF4A-BF58-156B5356F8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07128"/>
      </p:ext>
    </p:extLst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63FCCD-73D1-3544-800D-DE3D97FCD21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957112"/>
      </p:ext>
    </p:extLst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B2E68D-A815-CA42-9971-FBBCB11BEE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572080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D918F2-13F6-B945-9060-013EA64D5B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0107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5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5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5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5"/>
              </a:buClr>
              <a:defRPr sz="1500"/>
            </a:lvl4pPr>
            <a:lvl5pPr>
              <a:lnSpc>
                <a:spcPct val="120000"/>
              </a:lnSpc>
              <a:buClr>
                <a:schemeClr val="accent5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D3A9BB-C0D9-CE46-B6D1-5ACC8834E9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78995"/>
      </p:ext>
    </p:extLst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B17C5F-3E9D-3246-BFF8-6FDCD1E292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572655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B1F6E8-16BA-6E46-BB09-285D4FD677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54118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172A0F-FEE7-A24C-AB3A-D3C4FD86DE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0135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AC4665-57C5-244A-AAE6-60384BC51A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417337"/>
      </p:ext>
    </p:extLst>
  </p:cSld>
  <p:clrMapOvr>
    <a:masterClrMapping/>
  </p:clrMapOvr>
  <p:transition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B51B58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8729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800" spc="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 baseline="0">
                <a:ea typeface="冬青黑体简体中文 W3" charset="-122"/>
              </a:defRPr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640988" y="1350440"/>
            <a:ext cx="5870737" cy="520712"/>
          </a:xfrm>
          <a:solidFill>
            <a:schemeClr val="accent1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100000"/>
              </a:lnSpc>
              <a:defRPr sz="1500" b="0" i="0" spc="600" baseline="0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 spc="3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buFont typeface="Wingdings" charset="2"/>
              <a:buChar char="n"/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0C3E-E714-F44B-8207-C8A192B7A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0C3E-E714-F44B-8207-C8A192B7A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850400" y="1278731"/>
            <a:ext cx="5443200" cy="3200401"/>
          </a:xfrm>
        </p:spPr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buFont typeface="Wingdings" charset="2"/>
              <a:buChar char="n"/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p:transition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130"/>
              </a:spcBef>
              <a:defRPr sz="2800" baseline="0"/>
            </a:lvl1pPr>
            <a:lvl2pPr marL="466498" indent="-466498">
              <a:lnSpc>
                <a:spcPct val="100000"/>
              </a:lnSpc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buFont typeface="Wingdings" charset="2"/>
              <a:buChar char="n"/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130"/>
              </a:spcBef>
              <a:defRPr sz="2800" baseline="0"/>
            </a:lvl1pPr>
            <a:lvl2pPr marL="466498" indent="-466498">
              <a:lnSpc>
                <a:spcPct val="100000"/>
              </a:lnSpc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buFont typeface="Wingdings" charset="2"/>
              <a:buChar char="n"/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25B1B9-69A8-8E40-B7B5-DF01D1B602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p"/>
              <a:defRPr sz="2300"/>
            </a:lvl1pPr>
            <a:lvl2pPr marL="645921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762361-D1EA-8A47-98C6-9CB1E90585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INT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1" descr="neutral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31"/>
          <a:stretch/>
        </p:blipFill>
        <p:spPr bwMode="auto">
          <a:xfrm>
            <a:off x="-11162" y="-1"/>
            <a:ext cx="9144000" cy="5148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Grp="1" noChangeArrowheads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/>
          <a:p>
            <a:pPr marL="0" indent="0">
              <a:defRPr/>
            </a:pPr>
            <a:endParaRPr lang="en-US" dirty="0"/>
          </a:p>
        </p:txBody>
      </p:sp>
      <p:sp>
        <p:nvSpPr>
          <p:cNvPr id="7" name="Line 1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2540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</p:spTree>
  </p:cSld>
  <p:clrMapOvr>
    <a:masterClrMapping/>
  </p:clrMapOvr>
  <p:transition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none" spc="600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6A145B-76F8-A746-AB6C-FA2BECAF32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none" spc="600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EEBAB3-AB80-014D-A40E-37ED291617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1266006"/>
          </a:xfrm>
        </p:spPr>
        <p:txBody>
          <a:bodyPr anchor="t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1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1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1"/>
              </a:buClr>
              <a:buFont typeface="Wingdings" charset="2"/>
              <a:buChar char="n"/>
              <a:defRPr sz="1800"/>
            </a:lvl3pPr>
            <a:lvl4pPr marL="398717" indent="-183410">
              <a:lnSpc>
                <a:spcPct val="120000"/>
              </a:lnSpc>
              <a:buClr>
                <a:schemeClr val="accent1"/>
              </a:buClr>
              <a:defRPr sz="1500"/>
            </a:lvl4pPr>
            <a:lvl5pPr>
              <a:lnSpc>
                <a:spcPct val="120000"/>
              </a:lnSpc>
              <a:buClr>
                <a:schemeClr val="accent1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BE65BE-2E11-7A48-9B9B-BE2D03A57A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8AC58C-983D-3E45-926C-F840E8299E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75659"/>
      </p:ext>
    </p:extLst>
  </p:cSld>
  <p:clrMapOvr>
    <a:masterClrMapping/>
  </p:clrMapOvr>
  <p:transition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508310"/>
            <a:ext cx="6215063" cy="2131353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0">
                <a:solidFill>
                  <a:schemeClr val="accent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1pPr>
            <a:lvl2pPr marL="0" indent="0" algn="ctr">
              <a:buFontTx/>
              <a:buNone/>
              <a:defRPr b="0" i="0">
                <a:solidFill>
                  <a:schemeClr val="accent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2pPr>
            <a:lvl3pPr marL="0" indent="0" algn="ctr">
              <a:buFontTx/>
              <a:buNone/>
              <a:defRPr b="0" i="0">
                <a:solidFill>
                  <a:schemeClr val="accent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3pPr>
            <a:lvl4pPr marL="0" indent="0" algn="ctr">
              <a:buFontTx/>
              <a:buNone/>
              <a:defRPr b="0" i="0">
                <a:solidFill>
                  <a:schemeClr val="accent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4pPr>
            <a:lvl5pPr marL="0" indent="0" algn="ctr">
              <a:buFontTx/>
              <a:buNone/>
              <a:defRPr b="0" i="0">
                <a:solidFill>
                  <a:schemeClr val="accent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  <a:cs typeface="Hiragino Sans GB W3" panose="020B0300000000000000" pitchFamily="34" charset="-128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9AC4B8-BA29-3449-979C-B7FE8DC12E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30525-4F60-5640-A294-CC90273B8A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ECD43-7B2A-C340-8BA6-8589E6FF57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title" hasCustomPrompt="1"/>
          </p:nvPr>
        </p:nvSpPr>
        <p:spPr>
          <a:xfrm>
            <a:off x="267891" y="160883"/>
            <a:ext cx="8608219" cy="382098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Color-palette</a:t>
            </a:r>
          </a:p>
        </p:txBody>
      </p:sp>
      <p:sp>
        <p:nvSpPr>
          <p:cNvPr id="5" name="Slide Number Placeholder 3"/>
          <p:cNvSpPr txBox="1">
            <a:spLocks/>
          </p:cNvSpPr>
          <p:nvPr userDrawn="1"/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700" b="0" i="1" kern="1200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marL="287076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2pPr>
            <a:lvl3pPr marL="574152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3pPr>
            <a:lvl4pPr marL="861228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4pPr>
            <a:lvl5pPr marL="1148304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5pPr>
            <a:lvl6pPr marL="1435379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6pPr>
            <a:lvl7pPr marL="1722455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7pPr>
            <a:lvl8pPr marL="2009531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8pPr>
            <a:lvl9pPr marL="2296607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9pPr>
          </a:lstStyle>
          <a:p>
            <a:pPr>
              <a:defRPr/>
            </a:pPr>
            <a:fld id="{B1509555-CAAD-BC4E-89C2-DFE8AA54DB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2"/>
          <p:cNvSpPr>
            <a:spLocks/>
          </p:cNvSpPr>
          <p:nvPr userDrawn="1"/>
        </p:nvSpPr>
        <p:spPr bwMode="auto">
          <a:xfrm>
            <a:off x="1446609" y="1555204"/>
            <a:ext cx="892969" cy="670347"/>
          </a:xfrm>
          <a:prstGeom prst="rect">
            <a:avLst/>
          </a:prstGeom>
          <a:solidFill>
            <a:srgbClr val="0078B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#0078bf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0,120,191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7" name="Rectangle 3"/>
          <p:cNvSpPr>
            <a:spLocks/>
          </p:cNvSpPr>
          <p:nvPr userDrawn="1"/>
        </p:nvSpPr>
        <p:spPr bwMode="auto">
          <a:xfrm>
            <a:off x="2518172" y="1555204"/>
            <a:ext cx="892969" cy="670347"/>
          </a:xfrm>
          <a:prstGeom prst="rect">
            <a:avLst/>
          </a:prstGeom>
          <a:solidFill>
            <a:srgbClr val="00BCCD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#00bccd</a:t>
            </a:r>
          </a:p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0,188,205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8" name="Rectangle 4"/>
          <p:cNvSpPr>
            <a:spLocks/>
          </p:cNvSpPr>
          <p:nvPr userDrawn="1"/>
        </p:nvSpPr>
        <p:spPr bwMode="auto">
          <a:xfrm>
            <a:off x="3589734" y="1555204"/>
            <a:ext cx="892969" cy="670347"/>
          </a:xfrm>
          <a:prstGeom prst="rect">
            <a:avLst/>
          </a:prstGeom>
          <a:solidFill>
            <a:srgbClr val="7DCED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#7dced5</a:t>
            </a:r>
          </a:p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125,206,213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9" name="Rectangle 5"/>
          <p:cNvSpPr>
            <a:spLocks/>
          </p:cNvSpPr>
          <p:nvPr userDrawn="1"/>
        </p:nvSpPr>
        <p:spPr bwMode="auto">
          <a:xfrm>
            <a:off x="4661297" y="1555204"/>
            <a:ext cx="892969" cy="670347"/>
          </a:xfrm>
          <a:prstGeom prst="rect">
            <a:avLst/>
          </a:prstGeom>
          <a:solidFill>
            <a:srgbClr val="00AA5B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fi-FI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#00aa5b</a:t>
            </a:r>
          </a:p>
          <a:p>
            <a:r>
              <a:rPr lang="fi-FI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0,170,91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0" name="Rectangle 6"/>
          <p:cNvSpPr>
            <a:spLocks/>
          </p:cNvSpPr>
          <p:nvPr userDrawn="1"/>
        </p:nvSpPr>
        <p:spPr bwMode="auto">
          <a:xfrm>
            <a:off x="5732859" y="1555204"/>
            <a:ext cx="892969" cy="670347"/>
          </a:xfrm>
          <a:prstGeom prst="rect">
            <a:avLst/>
          </a:prstGeom>
          <a:solidFill>
            <a:srgbClr val="85B88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#85b880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133,184,128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1" name="Rectangle 7"/>
          <p:cNvSpPr>
            <a:spLocks/>
          </p:cNvSpPr>
          <p:nvPr userDrawn="1"/>
        </p:nvSpPr>
        <p:spPr bwMode="auto">
          <a:xfrm>
            <a:off x="6804422" y="1555204"/>
            <a:ext cx="892969" cy="670347"/>
          </a:xfrm>
          <a:prstGeom prst="rect">
            <a:avLst/>
          </a:prstGeom>
          <a:solidFill>
            <a:srgbClr val="BDBD3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#bdbd32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189,189,50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2" name="Rectangle 8"/>
          <p:cNvSpPr>
            <a:spLocks/>
          </p:cNvSpPr>
          <p:nvPr userDrawn="1"/>
        </p:nvSpPr>
        <p:spPr bwMode="auto">
          <a:xfrm>
            <a:off x="3964265" y="1244951"/>
            <a:ext cx="1578238" cy="211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dirty="0">
                <a:solidFill>
                  <a:schemeClr val="tx1"/>
                </a:solidFill>
                <a:ea typeface="冬青黑体简体中文 W3" charset="-122"/>
                <a:cs typeface="冬青黑体简体中文 W3" charset="-122"/>
              </a:rPr>
              <a:t>Safe on Projectors</a:t>
            </a:r>
          </a:p>
        </p:txBody>
      </p:sp>
      <p:sp>
        <p:nvSpPr>
          <p:cNvPr id="13" name="Rectangle 9"/>
          <p:cNvSpPr>
            <a:spLocks/>
          </p:cNvSpPr>
          <p:nvPr userDrawn="1"/>
        </p:nvSpPr>
        <p:spPr bwMode="auto">
          <a:xfrm>
            <a:off x="1446609" y="2359620"/>
            <a:ext cx="892969" cy="670347"/>
          </a:xfrm>
          <a:prstGeom prst="rect">
            <a:avLst/>
          </a:prstGeom>
          <a:solidFill>
            <a:srgbClr val="FFF35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#fff350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255,243,80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4" name="Rectangle 10"/>
          <p:cNvSpPr>
            <a:spLocks/>
          </p:cNvSpPr>
          <p:nvPr userDrawn="1"/>
        </p:nvSpPr>
        <p:spPr bwMode="auto">
          <a:xfrm>
            <a:off x="3923272" y="3505943"/>
            <a:ext cx="165910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dirty="0">
                <a:solidFill>
                  <a:schemeClr val="tx1"/>
                </a:solidFill>
                <a:ea typeface="冬青黑体简体中文 W3" charset="-122"/>
                <a:cs typeface="冬青黑体简体中文 W3" charset="-122"/>
              </a:rPr>
              <a:t>Risky on Projectors</a:t>
            </a:r>
          </a:p>
        </p:txBody>
      </p:sp>
      <p:sp>
        <p:nvSpPr>
          <p:cNvPr id="15" name="Rectangle 11"/>
          <p:cNvSpPr>
            <a:spLocks/>
          </p:cNvSpPr>
          <p:nvPr userDrawn="1"/>
        </p:nvSpPr>
        <p:spPr bwMode="auto">
          <a:xfrm>
            <a:off x="2518172" y="2359620"/>
            <a:ext cx="892969" cy="670347"/>
          </a:xfrm>
          <a:prstGeom prst="rect">
            <a:avLst/>
          </a:prstGeom>
          <a:solidFill>
            <a:srgbClr val="FBE0CE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#fbe0ce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251,224,206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6" name="Rectangle 12"/>
          <p:cNvSpPr>
            <a:spLocks/>
          </p:cNvSpPr>
          <p:nvPr userDrawn="1"/>
        </p:nvSpPr>
        <p:spPr bwMode="auto">
          <a:xfrm>
            <a:off x="3589734" y="2359620"/>
            <a:ext cx="892969" cy="670347"/>
          </a:xfrm>
          <a:prstGeom prst="rect">
            <a:avLst/>
          </a:prstGeom>
          <a:solidFill>
            <a:srgbClr val="F2BA97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#f2ba97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242,186,151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7" name="Rectangle 13"/>
          <p:cNvSpPr>
            <a:spLocks/>
          </p:cNvSpPr>
          <p:nvPr userDrawn="1"/>
        </p:nvSpPr>
        <p:spPr bwMode="auto">
          <a:xfrm>
            <a:off x="4670226" y="2359620"/>
            <a:ext cx="892969" cy="670347"/>
          </a:xfrm>
          <a:prstGeom prst="rect">
            <a:avLst/>
          </a:prstGeom>
          <a:solidFill>
            <a:srgbClr val="F2BA97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8" name="Rectangle 14"/>
          <p:cNvSpPr>
            <a:spLocks/>
          </p:cNvSpPr>
          <p:nvPr userDrawn="1"/>
        </p:nvSpPr>
        <p:spPr bwMode="auto">
          <a:xfrm>
            <a:off x="4661297" y="2359620"/>
            <a:ext cx="892969" cy="670347"/>
          </a:xfrm>
          <a:prstGeom prst="rect">
            <a:avLst/>
          </a:prstGeom>
          <a:solidFill>
            <a:srgbClr val="A1786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#a17861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161,120,97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9" name="Rectangle 15"/>
          <p:cNvSpPr>
            <a:spLocks/>
          </p:cNvSpPr>
          <p:nvPr userDrawn="1"/>
        </p:nvSpPr>
        <p:spPr bwMode="auto">
          <a:xfrm>
            <a:off x="5706070" y="2359620"/>
            <a:ext cx="892969" cy="670347"/>
          </a:xfrm>
          <a:prstGeom prst="rect">
            <a:avLst/>
          </a:prstGeom>
          <a:solidFill>
            <a:srgbClr val="808184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#808184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128,129,132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0" name="Rectangle 16"/>
          <p:cNvSpPr>
            <a:spLocks/>
          </p:cNvSpPr>
          <p:nvPr userDrawn="1"/>
        </p:nvSpPr>
        <p:spPr bwMode="auto">
          <a:xfrm>
            <a:off x="6804422" y="2359620"/>
            <a:ext cx="892969" cy="670347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</a:t>
            </a:r>
            <a:r>
              <a:rPr lang="en-US" sz="900" b="1" dirty="0" err="1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eeeeee</a:t>
            </a:r>
            <a:endParaRPr lang="en-US" sz="900" b="1" dirty="0">
              <a:solidFill>
                <a:srgbClr val="808184"/>
              </a:solidFill>
              <a:latin typeface="OpenSans-Extrabold" charset="0"/>
              <a:ea typeface="冬青黑体简体中文 W3" charset="-122"/>
              <a:cs typeface="冬青黑体简体中文 W3" charset="-122"/>
            </a:endParaRP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238,238,238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1" name="Rectangle 17"/>
          <p:cNvSpPr>
            <a:spLocks/>
          </p:cNvSpPr>
          <p:nvPr userDrawn="1"/>
        </p:nvSpPr>
        <p:spPr bwMode="auto">
          <a:xfrm>
            <a:off x="1446609" y="3814273"/>
            <a:ext cx="892969" cy="670347"/>
          </a:xfrm>
          <a:prstGeom prst="rect">
            <a:avLst/>
          </a:prstGeom>
          <a:solidFill>
            <a:srgbClr val="EE5BA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nl-NL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#ee5ba0</a:t>
            </a:r>
          </a:p>
          <a:p>
            <a:r>
              <a:rPr lang="nl-NL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238,91,160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2" name="Rectangle 18"/>
          <p:cNvSpPr>
            <a:spLocks/>
          </p:cNvSpPr>
          <p:nvPr userDrawn="1"/>
        </p:nvSpPr>
        <p:spPr bwMode="auto">
          <a:xfrm>
            <a:off x="2518172" y="3814273"/>
            <a:ext cx="892969" cy="670347"/>
          </a:xfrm>
          <a:prstGeom prst="rect">
            <a:avLst/>
          </a:prstGeom>
          <a:solidFill>
            <a:srgbClr val="702269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#702269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112,34,105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3" name="Rectangle 19"/>
          <p:cNvSpPr>
            <a:spLocks/>
          </p:cNvSpPr>
          <p:nvPr userDrawn="1"/>
        </p:nvSpPr>
        <p:spPr bwMode="auto">
          <a:xfrm>
            <a:off x="3589734" y="3814273"/>
            <a:ext cx="892969" cy="670347"/>
          </a:xfrm>
          <a:prstGeom prst="rect">
            <a:avLst/>
          </a:prstGeom>
          <a:solidFill>
            <a:srgbClr val="B51B5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#b51b58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181,27,88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4" name="Rectangle 20"/>
          <p:cNvSpPr>
            <a:spLocks/>
          </p:cNvSpPr>
          <p:nvPr userDrawn="1"/>
        </p:nvSpPr>
        <p:spPr bwMode="auto">
          <a:xfrm>
            <a:off x="4670226" y="3814273"/>
            <a:ext cx="892969" cy="670347"/>
          </a:xfrm>
          <a:prstGeom prst="rect">
            <a:avLst/>
          </a:prstGeom>
          <a:solidFill>
            <a:srgbClr val="ED312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#ed312f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237,49,47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5" name="Rectangle 21"/>
          <p:cNvSpPr>
            <a:spLocks/>
          </p:cNvSpPr>
          <p:nvPr userDrawn="1"/>
        </p:nvSpPr>
        <p:spPr bwMode="auto">
          <a:xfrm>
            <a:off x="5706070" y="3814273"/>
            <a:ext cx="892969" cy="670347"/>
          </a:xfrm>
          <a:prstGeom prst="rect">
            <a:avLst/>
          </a:prstGeom>
          <a:solidFill>
            <a:srgbClr val="F58A3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#f58a33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245,138,51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6" name="Rectangle 22"/>
          <p:cNvSpPr>
            <a:spLocks/>
          </p:cNvSpPr>
          <p:nvPr userDrawn="1"/>
        </p:nvSpPr>
        <p:spPr bwMode="auto">
          <a:xfrm>
            <a:off x="6804422" y="3814273"/>
            <a:ext cx="892969" cy="670347"/>
          </a:xfrm>
          <a:prstGeom prst="rect">
            <a:avLst/>
          </a:prstGeom>
          <a:solidFill>
            <a:srgbClr val="5F3C2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#5f3c25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95,60,37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</p:spTree>
  </p:cSld>
  <p:clrMapOvr>
    <a:masterClrMapping/>
  </p:clrMapOvr>
  <p:transition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chemeClr val="accent1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 anchor="ctr" anchorCtr="0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93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5" Type="http://schemas.openxmlformats.org/officeDocument/2006/relationships/theme" Target="../theme/theme8.xml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9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Open Sans Extrabold" charset="0"/>
              </a:rPr>
              <a:t>单击此处编辑母版标题样式</a:t>
            </a:r>
            <a:endParaRPr lang="en-US" dirty="0">
              <a:sym typeface="Open Sans Extrabold" charset="0"/>
            </a:endParaRP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Open Sans Light" charset="0"/>
              </a:rPr>
              <a:t>单击此处编辑母版文本样式</a:t>
            </a:r>
          </a:p>
          <a:p>
            <a:pPr lvl="1"/>
            <a:r>
              <a:rPr lang="zh-CN" altLang="en-US">
                <a:sym typeface="Open Sans Light" charset="0"/>
              </a:rPr>
              <a:t>二级</a:t>
            </a:r>
          </a:p>
          <a:p>
            <a:pPr lvl="2"/>
            <a:r>
              <a:rPr lang="zh-CN" altLang="en-US">
                <a:sym typeface="Open Sans Light" charset="0"/>
              </a:rPr>
              <a:t>三级</a:t>
            </a:r>
          </a:p>
          <a:p>
            <a:pPr lvl="3"/>
            <a:r>
              <a:rPr lang="zh-CN" altLang="en-US">
                <a:sym typeface="Open Sans Light" charset="0"/>
              </a:rPr>
              <a:t>四级</a:t>
            </a:r>
          </a:p>
          <a:p>
            <a:pPr lvl="4"/>
            <a:r>
              <a:rPr lang="zh-CN" altLang="en-US">
                <a:sym typeface="Open Sans Light" charset="0"/>
              </a:rPr>
              <a:t>五级</a:t>
            </a:r>
            <a:endParaRPr lang="en-US" dirty="0">
              <a:sym typeface="Open Sans Light" charset="0"/>
            </a:endParaRP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C28AC5A4-8C21-F445-B26A-D585C3EEC27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38" r:id="rId1"/>
    <p:sldLayoutId id="2147484639" r:id="rId2"/>
    <p:sldLayoutId id="2147484640" r:id="rId3"/>
    <p:sldLayoutId id="2147484641" r:id="rId4"/>
    <p:sldLayoutId id="2147484642" r:id="rId5"/>
    <p:sldLayoutId id="2147484643" r:id="rId6"/>
    <p:sldLayoutId id="2147484617" r:id="rId7"/>
    <p:sldLayoutId id="2147484618" r:id="rId8"/>
    <p:sldLayoutId id="2147484644" r:id="rId9"/>
    <p:sldLayoutId id="2147484619" r:id="rId10"/>
    <p:sldLayoutId id="2147484645" r:id="rId11"/>
  </p:sldLayoutIdLst>
  <p:transition/>
  <p:hf hdr="0" ftr="0" dt="0"/>
  <p:txStyles>
    <p:titleStyle>
      <a:lvl1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 cap="all" spc="600">
          <a:solidFill>
            <a:schemeClr val="tx2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1" fontAlgn="base" hangingPunct="1">
        <a:lnSpc>
          <a:spcPct val="120000"/>
        </a:lnSpc>
        <a:spcBef>
          <a:spcPts val="1507"/>
        </a:spcBef>
        <a:spcAft>
          <a:spcPct val="0"/>
        </a:spcAft>
        <a:defRPr sz="30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1" fontAlgn="base" hangingPunct="1">
        <a:lnSpc>
          <a:spcPct val="120000"/>
        </a:lnSpc>
        <a:spcBef>
          <a:spcPts val="1507"/>
        </a:spcBef>
        <a:spcAft>
          <a:spcPct val="0"/>
        </a:spcAft>
        <a:defRPr sz="23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1" fontAlgn="base" hangingPunct="1">
        <a:lnSpc>
          <a:spcPct val="120000"/>
        </a:lnSpc>
        <a:spcBef>
          <a:spcPts val="753"/>
        </a:spcBef>
        <a:spcAft>
          <a:spcPct val="0"/>
        </a:spcAft>
        <a:buClr>
          <a:schemeClr val="tx2"/>
        </a:buClr>
        <a:buSzPct val="100000"/>
        <a:buFont typeface="Lucida Grande" charset="0"/>
        <a:buChar char="■"/>
        <a:defRPr sz="20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1" fontAlgn="base" hangingPunct="1">
        <a:lnSpc>
          <a:spcPct val="120000"/>
        </a:lnSpc>
        <a:spcBef>
          <a:spcPts val="753"/>
        </a:spcBef>
        <a:spcAft>
          <a:spcPct val="0"/>
        </a:spcAft>
        <a:buClr>
          <a:schemeClr val="tx2"/>
        </a:buClr>
        <a:buSzPct val="100000"/>
        <a:buFont typeface="Lucida Grande" charset="0"/>
        <a:buChar char="●"/>
        <a:defRPr sz="18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1" fontAlgn="base" hangingPunct="1">
        <a:lnSpc>
          <a:spcPct val="120000"/>
        </a:lnSpc>
        <a:spcBef>
          <a:spcPts val="753"/>
        </a:spcBef>
        <a:spcAft>
          <a:spcPct val="0"/>
        </a:spcAft>
        <a:buClr>
          <a:schemeClr val="tx2"/>
        </a:buClr>
        <a:buSzPct val="100000"/>
        <a:buFont typeface="Lucida Grande" charset="0"/>
        <a:buChar char="-"/>
        <a:defRPr sz="15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eaLnBrk="1" fontAlgn="base" hangingPunct="1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eaLnBrk="1" fontAlgn="base" hangingPunct="1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eaLnBrk="1" fontAlgn="base" hangingPunct="1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eaLnBrk="1" fontAlgn="base" hangingPunct="1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5198E757-C9A6-E740-A4C4-3544BC9328B0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46" r:id="rId1"/>
    <p:sldLayoutId id="2147484647" r:id="rId2"/>
    <p:sldLayoutId id="2147484648" r:id="rId3"/>
    <p:sldLayoutId id="2147484649" r:id="rId4"/>
    <p:sldLayoutId id="2147484650" r:id="rId5"/>
    <p:sldLayoutId id="2147484651" r:id="rId6"/>
    <p:sldLayoutId id="2147484620" r:id="rId7"/>
    <p:sldLayoutId id="2147484621" r:id="rId8"/>
    <p:sldLayoutId id="2147484652" r:id="rId9"/>
    <p:sldLayoutId id="2147484622" r:id="rId10"/>
    <p:sldLayoutId id="2147484653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chemeClr val="accent2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chemeClr val="accent2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chemeClr val="accent2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chemeClr val="accent2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chemeClr val="accent2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chemeClr val="accent2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2AEB3199-D478-BE48-9363-E09B0B409AD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54" r:id="rId1"/>
    <p:sldLayoutId id="2147484655" r:id="rId2"/>
    <p:sldLayoutId id="2147484656" r:id="rId3"/>
    <p:sldLayoutId id="2147484657" r:id="rId4"/>
    <p:sldLayoutId id="2147484658" r:id="rId5"/>
    <p:sldLayoutId id="2147484659" r:id="rId6"/>
    <p:sldLayoutId id="2147484623" r:id="rId7"/>
    <p:sldLayoutId id="2147484624" r:id="rId8"/>
    <p:sldLayoutId id="2147484660" r:id="rId9"/>
    <p:sldLayoutId id="2147484625" r:id="rId10"/>
    <p:sldLayoutId id="2147484661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rgbClr val="00AA5B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00AA5B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00AA5B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00AA5B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00AA5B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00AA5B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62" r:id="rId1"/>
    <p:sldLayoutId id="2147484663" r:id="rId2"/>
    <p:sldLayoutId id="2147484696" r:id="rId3"/>
    <p:sldLayoutId id="2147484664" r:id="rId4"/>
    <p:sldLayoutId id="2147484665" r:id="rId5"/>
    <p:sldLayoutId id="2147484694" r:id="rId6"/>
    <p:sldLayoutId id="2147484666" r:id="rId7"/>
    <p:sldLayoutId id="2147484667" r:id="rId8"/>
    <p:sldLayoutId id="2147484626" r:id="rId9"/>
    <p:sldLayoutId id="2147484627" r:id="rId10"/>
    <p:sldLayoutId id="2147484668" r:id="rId11"/>
    <p:sldLayoutId id="2147484628" r:id="rId12"/>
    <p:sldLayoutId id="2147484695" r:id="rId13"/>
    <p:sldLayoutId id="2147484669" r:id="rId14"/>
  </p:sldLayoutIdLst>
  <p:transition/>
  <p:hf hdr="0" ftr="0" dt="0"/>
  <p:txStyles>
    <p:title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2300" b="1" i="0" cap="none" spc="600">
          <a:solidFill>
            <a:schemeClr val="accent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00000"/>
        </a:lnSpc>
        <a:spcBef>
          <a:spcPts val="1507"/>
        </a:spcBef>
        <a:spcAft>
          <a:spcPct val="0"/>
        </a:spcAft>
        <a:buClr>
          <a:schemeClr val="accent1"/>
        </a:buClr>
        <a:defRPr sz="3000" b="0" i="0" spc="30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1pPr>
      <a:lvl2pPr marL="466498" indent="-466498" algn="l" rtl="0" eaLnBrk="0" fontAlgn="base" hangingPunct="0">
        <a:lnSpc>
          <a:spcPct val="100000"/>
        </a:lnSpc>
        <a:spcBef>
          <a:spcPts val="1507"/>
        </a:spcBef>
        <a:spcAft>
          <a:spcPct val="0"/>
        </a:spcAft>
        <a:buClr>
          <a:schemeClr val="accent1"/>
        </a:buClr>
        <a:defRPr sz="2300" b="0" i="0" spc="30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2pPr>
      <a:lvl3pPr marL="215307" indent="-215307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■"/>
        <a:defRPr sz="2000" b="0" i="0" spc="30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3pPr>
      <a:lvl4pPr marL="398717" indent="-183410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●"/>
        <a:defRPr sz="1800" b="0" i="0" spc="30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4pPr>
      <a:lvl5pPr marL="598075" indent="-199358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-"/>
        <a:defRPr sz="1500" b="0" i="0" spc="30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63C2295F-FF44-4743-AFDF-49E1BE77858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70" r:id="rId1"/>
    <p:sldLayoutId id="2147484671" r:id="rId2"/>
    <p:sldLayoutId id="2147484672" r:id="rId3"/>
    <p:sldLayoutId id="2147484673" r:id="rId4"/>
    <p:sldLayoutId id="2147484674" r:id="rId5"/>
    <p:sldLayoutId id="2147484675" r:id="rId6"/>
    <p:sldLayoutId id="2147484629" r:id="rId7"/>
    <p:sldLayoutId id="2147484630" r:id="rId8"/>
    <p:sldLayoutId id="2147484676" r:id="rId9"/>
    <p:sldLayoutId id="2147484631" r:id="rId10"/>
    <p:sldLayoutId id="2147484677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rgbClr val="F58A33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F58A33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F58A33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F58A33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F58A33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F58A33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F58A33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F58A33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F58A33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F58A33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3482C22F-F6E2-FB4E-9864-765C98B49D2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78" r:id="rId1"/>
    <p:sldLayoutId id="2147484679" r:id="rId2"/>
    <p:sldLayoutId id="2147484680" r:id="rId3"/>
    <p:sldLayoutId id="2147484681" r:id="rId4"/>
    <p:sldLayoutId id="2147484682" r:id="rId5"/>
    <p:sldLayoutId id="2147484683" r:id="rId6"/>
    <p:sldLayoutId id="2147484632" r:id="rId7"/>
    <p:sldLayoutId id="2147484633" r:id="rId8"/>
    <p:sldLayoutId id="2147484684" r:id="rId9"/>
    <p:sldLayoutId id="2147484634" r:id="rId10"/>
    <p:sldLayoutId id="2147484685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rgbClr val="EE5BA0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EE5BA0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EE5BA0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EE5BA0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EE5BA0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EE5BA0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EE5BA0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EE5BA0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EE5BA0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EE5BA0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A0AFC27B-5991-1445-9069-9F765D53AB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86" r:id="rId1"/>
    <p:sldLayoutId id="2147484687" r:id="rId2"/>
    <p:sldLayoutId id="2147484688" r:id="rId3"/>
    <p:sldLayoutId id="2147484689" r:id="rId4"/>
    <p:sldLayoutId id="2147484690" r:id="rId5"/>
    <p:sldLayoutId id="2147484691" r:id="rId6"/>
    <p:sldLayoutId id="2147484635" r:id="rId7"/>
    <p:sldLayoutId id="2147484636" r:id="rId8"/>
    <p:sldLayoutId id="2147484692" r:id="rId9"/>
    <p:sldLayoutId id="2147484637" r:id="rId10"/>
    <p:sldLayoutId id="2147484693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rgbClr val="B51B58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B51B58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B51B58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B51B58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B51B58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B51B58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B51B58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B51B58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B51B58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B51B58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49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98" r:id="rId1"/>
    <p:sldLayoutId id="2147484699" r:id="rId2"/>
    <p:sldLayoutId id="2147484700" r:id="rId3"/>
    <p:sldLayoutId id="2147484701" r:id="rId4"/>
    <p:sldLayoutId id="2147484702" r:id="rId5"/>
    <p:sldLayoutId id="2147484703" r:id="rId6"/>
    <p:sldLayoutId id="2147484704" r:id="rId7"/>
    <p:sldLayoutId id="2147484705" r:id="rId8"/>
    <p:sldLayoutId id="2147484706" r:id="rId9"/>
    <p:sldLayoutId id="2147484707" r:id="rId10"/>
    <p:sldLayoutId id="2147484708" r:id="rId11"/>
    <p:sldLayoutId id="2147484709" r:id="rId12"/>
    <p:sldLayoutId id="2147484710" r:id="rId13"/>
    <p:sldLayoutId id="2147484711" r:id="rId14"/>
  </p:sldLayoutIdLst>
  <p:transition/>
  <p:hf hdr="0" ftr="0" dt="0"/>
  <p:txStyles>
    <p:title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2300" b="0" i="0" cap="none" spc="600">
          <a:solidFill>
            <a:schemeClr val="accent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00000"/>
        </a:lnSpc>
        <a:spcBef>
          <a:spcPts val="1507"/>
        </a:spcBef>
        <a:spcAft>
          <a:spcPct val="0"/>
        </a:spcAft>
        <a:buClr>
          <a:schemeClr val="accent1"/>
        </a:buClr>
        <a:defRPr sz="3000" b="0" i="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1pPr>
      <a:lvl2pPr marL="466498" indent="-466498" algn="l" rtl="0" eaLnBrk="0" fontAlgn="base" hangingPunct="0">
        <a:lnSpc>
          <a:spcPct val="100000"/>
        </a:lnSpc>
        <a:spcBef>
          <a:spcPts val="1507"/>
        </a:spcBef>
        <a:spcAft>
          <a:spcPct val="0"/>
        </a:spcAft>
        <a:buClr>
          <a:schemeClr val="accent1"/>
        </a:buClr>
        <a:defRPr sz="2300" b="0" i="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2pPr>
      <a:lvl3pPr marL="215307" indent="-215307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Wingdings" charset="2"/>
        <a:buChar char="n"/>
        <a:defRPr sz="2000" b="0" i="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3pPr>
      <a:lvl4pPr marL="398717" indent="-183410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Wingdings" charset="2"/>
        <a:buChar char="l"/>
        <a:defRPr sz="1800" b="0" i="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4pPr>
      <a:lvl5pPr marL="598075" indent="-199358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-"/>
        <a:defRPr sz="1500" b="0" i="0" baseline="0">
          <a:solidFill>
            <a:schemeClr val="tx1"/>
          </a:solidFill>
          <a:latin typeface="Hiragino Sans GB W3" panose="020B0300000000000000" pitchFamily="34" charset="-128"/>
          <a:ea typeface="Hiragino Sans GB W3" panose="020B0300000000000000" pitchFamily="34" charset="-128"/>
          <a:cs typeface="Hiragino Sans GB W3" panose="020B0300000000000000" pitchFamily="34" charset="-128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/4.0/deed.zh" TargetMode="External"/><Relationship Id="rId1" Type="http://schemas.openxmlformats.org/officeDocument/2006/relationships/slideLayout" Target="../slideLayouts/slideLayout3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4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7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5.tiff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37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hyperlink" Target="https://github.com/Microsoft/TypeScript/wiki/TypeScript-Design-Goals" TargetMode="Externa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7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1.xml"/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12" Type="http://schemas.microsoft.com/office/2007/relationships/diagramDrawing" Target="../diagrams/drawing2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Relationship Id="rId6" Type="http://schemas.openxmlformats.org/officeDocument/2006/relationships/diagramColors" Target="../diagrams/colors20.xml"/><Relationship Id="rId11" Type="http://schemas.openxmlformats.org/officeDocument/2006/relationships/diagramColors" Target="../diagrams/colors21.xml"/><Relationship Id="rId5" Type="http://schemas.openxmlformats.org/officeDocument/2006/relationships/diagramQuickStyle" Target="../diagrams/quickStyle20.xml"/><Relationship Id="rId10" Type="http://schemas.openxmlformats.org/officeDocument/2006/relationships/diagramQuickStyle" Target="../diagrams/quickStyle21.xml"/><Relationship Id="rId4" Type="http://schemas.openxmlformats.org/officeDocument/2006/relationships/diagramLayout" Target="../diagrams/layout20.xml"/><Relationship Id="rId9" Type="http://schemas.openxmlformats.org/officeDocument/2006/relationships/diagramLayout" Target="../diagrams/layout2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25.xml"/><Relationship Id="rId5" Type="http://schemas.openxmlformats.org/officeDocument/2006/relationships/diagramColors" Target="../diagrams/colors25.xml"/><Relationship Id="rId4" Type="http://schemas.openxmlformats.org/officeDocument/2006/relationships/diagramQuickStyle" Target="../diagrams/quickStyle2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4" Type="http://schemas.openxmlformats.org/officeDocument/2006/relationships/diagramLayout" Target="../diagrams/layout2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.xml"/><Relationship Id="rId2" Type="http://schemas.openxmlformats.org/officeDocument/2006/relationships/diagramData" Target="../diagrams/data27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27.xml"/><Relationship Id="rId5" Type="http://schemas.openxmlformats.org/officeDocument/2006/relationships/diagramColors" Target="../diagrams/colors27.xml"/><Relationship Id="rId4" Type="http://schemas.openxmlformats.org/officeDocument/2006/relationships/diagramQuickStyle" Target="../diagrams/quickStyle27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9.xml"/><Relationship Id="rId3" Type="http://schemas.openxmlformats.org/officeDocument/2006/relationships/diagramLayout" Target="../diagrams/layout28.xml"/><Relationship Id="rId7" Type="http://schemas.openxmlformats.org/officeDocument/2006/relationships/diagramData" Target="../diagrams/data29.xml"/><Relationship Id="rId2" Type="http://schemas.openxmlformats.org/officeDocument/2006/relationships/diagramData" Target="../diagrams/data28.xml"/><Relationship Id="rId1" Type="http://schemas.openxmlformats.org/officeDocument/2006/relationships/slideLayout" Target="../slideLayouts/slideLayout37.xml"/><Relationship Id="rId6" Type="http://schemas.microsoft.com/office/2007/relationships/diagramDrawing" Target="../diagrams/drawing28.xml"/><Relationship Id="rId11" Type="http://schemas.microsoft.com/office/2007/relationships/diagramDrawing" Target="../diagrams/drawing29.xml"/><Relationship Id="rId5" Type="http://schemas.openxmlformats.org/officeDocument/2006/relationships/diagramColors" Target="../diagrams/colors28.xml"/><Relationship Id="rId10" Type="http://schemas.openxmlformats.org/officeDocument/2006/relationships/diagramColors" Target="../diagrams/colors29.xml"/><Relationship Id="rId4" Type="http://schemas.openxmlformats.org/officeDocument/2006/relationships/diagramQuickStyle" Target="../diagrams/quickStyle28.xml"/><Relationship Id="rId9" Type="http://schemas.openxmlformats.org/officeDocument/2006/relationships/diagramQuickStyle" Target="../diagrams/quickStyle29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1.xml"/><Relationship Id="rId3" Type="http://schemas.openxmlformats.org/officeDocument/2006/relationships/diagramLayout" Target="../diagrams/layout30.xml"/><Relationship Id="rId7" Type="http://schemas.openxmlformats.org/officeDocument/2006/relationships/diagramData" Target="../diagrams/data31.xml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37.xml"/><Relationship Id="rId6" Type="http://schemas.microsoft.com/office/2007/relationships/diagramDrawing" Target="../diagrams/drawing30.xml"/><Relationship Id="rId11" Type="http://schemas.microsoft.com/office/2007/relationships/diagramDrawing" Target="../diagrams/drawing31.xml"/><Relationship Id="rId5" Type="http://schemas.openxmlformats.org/officeDocument/2006/relationships/diagramColors" Target="../diagrams/colors30.xml"/><Relationship Id="rId10" Type="http://schemas.openxmlformats.org/officeDocument/2006/relationships/diagramColors" Target="../diagrams/colors31.xml"/><Relationship Id="rId4" Type="http://schemas.openxmlformats.org/officeDocument/2006/relationships/diagramQuickStyle" Target="../diagrams/quickStyle30.xml"/><Relationship Id="rId9" Type="http://schemas.openxmlformats.org/officeDocument/2006/relationships/diagramQuickStyle" Target="../diagrams/quickStyle3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3.xml"/><Relationship Id="rId3" Type="http://schemas.openxmlformats.org/officeDocument/2006/relationships/diagramLayout" Target="../diagrams/layout32.xml"/><Relationship Id="rId7" Type="http://schemas.openxmlformats.org/officeDocument/2006/relationships/diagramData" Target="../diagrams/data33.xml"/><Relationship Id="rId2" Type="http://schemas.openxmlformats.org/officeDocument/2006/relationships/diagramData" Target="../diagrams/data32.xml"/><Relationship Id="rId1" Type="http://schemas.openxmlformats.org/officeDocument/2006/relationships/slideLayout" Target="../slideLayouts/slideLayout37.xml"/><Relationship Id="rId6" Type="http://schemas.microsoft.com/office/2007/relationships/diagramDrawing" Target="../diagrams/drawing32.xml"/><Relationship Id="rId11" Type="http://schemas.microsoft.com/office/2007/relationships/diagramDrawing" Target="../diagrams/drawing33.xml"/><Relationship Id="rId5" Type="http://schemas.openxmlformats.org/officeDocument/2006/relationships/diagramColors" Target="../diagrams/colors32.xml"/><Relationship Id="rId10" Type="http://schemas.openxmlformats.org/officeDocument/2006/relationships/diagramColors" Target="../diagrams/colors33.xml"/><Relationship Id="rId4" Type="http://schemas.openxmlformats.org/officeDocument/2006/relationships/diagramQuickStyle" Target="../diagrams/quickStyle32.xml"/><Relationship Id="rId9" Type="http://schemas.openxmlformats.org/officeDocument/2006/relationships/diagramQuickStyle" Target="../diagrams/quickStyle3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390CF1-7037-8B4A-BA89-4A309F06A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License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/>
              <a:t>CC</a:t>
            </a:r>
            <a:r>
              <a:rPr kumimoji="1" lang="zh-CN" altLang="en-US" dirty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/>
              <a:t>4.0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8EB5AC-A7BA-944A-9A87-0AD42E551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协议全文参见</a:t>
            </a:r>
            <a:r>
              <a:rPr kumimoji="1" lang="zh-CN" altLang="en-US" dirty="0">
                <a:hlinkClick r:id="rId2"/>
              </a:rPr>
              <a:t>这里</a:t>
            </a:r>
            <a:r>
              <a:rPr kumimoji="1" lang="zh-CN" altLang="en-US" dirty="0"/>
              <a:t>。几个要点：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保留我的署名，但可以追加你自己的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不得以任何方式暗示我会对本文进行担保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如果你做了修改，请清楚列明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除此之外，你可以任意增删改、演绎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可用于商业用途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FDF521-49FC-C44E-A882-7215AC8987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96569CB-066D-C142-9BE4-FFA768C9D50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31594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A60E9A-6F47-9547-9905-14D9DEFB3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你将付出</a:t>
            </a:r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5CFBC9B-E2E8-BC48-A521-5F41AE9A15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CA10FEFE-D644-514B-9977-9610124FDA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1320412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336975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6D3819-FFD9-7E45-AE8E-1F8605A09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你将获得</a:t>
            </a:r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B80A1F-D9A3-B94B-B6C8-35DF0F5065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9D5F23D9-2ACE-F54D-B8C4-7ADF7CC5C7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7110751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52106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A02C51-C012-F141-B647-30E4380B2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案例</a:t>
            </a:r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93F6EE0E-DDE8-0842-9B91-B1B0FACE0457}"/>
              </a:ext>
            </a:extLst>
          </p:cNvPr>
          <p:cNvGraphicFramePr>
            <a:graphicFrameLocks noGrp="1"/>
          </p:cNvGraphicFramePr>
          <p:nvPr>
            <p:ph idx="11"/>
            <p:extLst>
              <p:ext uri="{D42A27DB-BD31-4B8C-83A1-F6EECF244321}">
                <p14:modId xmlns:p14="http://schemas.microsoft.com/office/powerpoint/2010/main" val="3405692598"/>
              </p:ext>
            </p:extLst>
          </p:nvPr>
        </p:nvGraphicFramePr>
        <p:xfrm>
          <a:off x="284163" y="750888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595B87A-4FCD-1F4A-A965-B380F11008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7" name="内容占位符 6" descr="手机屏幕截图&#10;&#10;描述已自动生成">
            <a:extLst>
              <a:ext uri="{FF2B5EF4-FFF2-40B4-BE49-F238E27FC236}">
                <a16:creationId xmlns:a16="http://schemas.microsoft.com/office/drawing/2014/main" id="{D2A0F17B-9A8F-ED40-97B7-84489DF0A34C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7"/>
          <a:stretch>
            <a:fillRect/>
          </a:stretch>
        </p:blipFill>
        <p:spPr>
          <a:xfrm>
            <a:off x="4689475" y="1855017"/>
            <a:ext cx="4181475" cy="182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41687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B05EC-4B2D-6F44-9278-8FCA4BBE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从 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 到 </a:t>
            </a:r>
            <a:r>
              <a:rPr kumimoji="1" lang="en-US" altLang="zh-CN" dirty="0"/>
              <a:t>Angular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D76879-CD55-0B41-B9B3-42A7067DD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FF3CC4-8D8E-0F4E-BB09-83A3620A0F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8406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DFC7CD-6271-9F4F-96B9-4B73368E4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类比式学习法</a:t>
            </a:r>
          </a:p>
        </p:txBody>
      </p:sp>
      <p:graphicFrame>
        <p:nvGraphicFramePr>
          <p:cNvPr id="10" name="内容占位符 9">
            <a:extLst>
              <a:ext uri="{FF2B5EF4-FFF2-40B4-BE49-F238E27FC236}">
                <a16:creationId xmlns:a16="http://schemas.microsoft.com/office/drawing/2014/main" id="{92DB6EAF-BB6E-B141-BA10-D7E63FF8641B}"/>
              </a:ext>
            </a:extLst>
          </p:cNvPr>
          <p:cNvGraphicFramePr>
            <a:graphicFrameLocks noGrp="1"/>
          </p:cNvGraphicFramePr>
          <p:nvPr>
            <p:ph idx="12"/>
            <p:extLst>
              <p:ext uri="{D42A27DB-BD31-4B8C-83A1-F6EECF244321}">
                <p14:modId xmlns:p14="http://schemas.microsoft.com/office/powerpoint/2010/main" val="9693695"/>
              </p:ext>
            </p:extLst>
          </p:nvPr>
        </p:nvGraphicFramePr>
        <p:xfrm>
          <a:off x="4689475" y="750888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80870F4-8CBA-7B49-9299-9DBE5FE9B8D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74A6569D-B9F3-BB4F-8974-8DBFC7D0ED36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7"/>
          <a:stretch>
            <a:fillRect/>
          </a:stretch>
        </p:blipFill>
        <p:spPr>
          <a:xfrm>
            <a:off x="284163" y="1371600"/>
            <a:ext cx="4181475" cy="278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57786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102880-324E-BE45-B3E6-1BD6329A2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我的学习曲线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D5EA866-CD61-4740-8D01-B8A2234822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86EF4DEC-3DC3-E440-9D08-BFCFBB3467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7518351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9698107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575BC2-6E71-B545-8123-71A66A742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Angular</a:t>
            </a:r>
            <a:r>
              <a:rPr kumimoji="1" lang="zh-CN" altLang="en-US" dirty="0"/>
              <a:t> 的知识点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0CCD9C6-FB69-4D46-AA17-44ADB2BDAC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7660BA88-08AF-A141-AC7A-8C6A77D21C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1151012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4768037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0A0287-FA41-9745-A344-41FE08AA1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三十分钟技术概览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239F86-990A-0D46-B844-9001F4D7C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D148B65-59F7-AE4F-8B63-E60E09BF38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7606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F17265-37EB-E84C-A6E3-84FC34ED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TypeScript</a:t>
            </a:r>
            <a:r>
              <a:rPr kumimoji="1" lang="zh-CN" altLang="en-US" dirty="0"/>
              <a:t> 概述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78E413-402E-134B-B284-17C5E6CE3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ED935C-3C4E-9546-83E9-6222FA38CA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A145B-76F8-A746-AB6C-FA2BECAF3241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48051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68AF76-6B23-F44A-B4F0-041F2618C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TypeScript</a:t>
            </a:r>
            <a:r>
              <a:rPr kumimoji="1" lang="zh-CN" altLang="en-US" dirty="0"/>
              <a:t> 是什么？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3AF31B9-7BE4-EF49-81DC-CA9684DA99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D237D1EF-AEF0-2F4F-B3B4-B4F7A6FB21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6470786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1715033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Angular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Javaer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zh-CN" altLang="en-US" i="0" dirty="0"/>
              <a:t>汪志成</a:t>
            </a:r>
            <a:r>
              <a:rPr kumimoji="1" lang="en-US" altLang="zh-CN" i="0" dirty="0"/>
              <a:t>@</a:t>
            </a:r>
            <a:r>
              <a:rPr kumimoji="1" lang="en-US" altLang="zh-CN" i="0" dirty="0" err="1"/>
              <a:t>ThoughtWorks</a:t>
            </a:r>
            <a:endParaRPr kumimoji="1" lang="zh-CN" altLang="en-US" i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3190299" y="1350440"/>
            <a:ext cx="2772132" cy="520712"/>
          </a:xfrm>
        </p:spPr>
        <p:txBody>
          <a:bodyPr/>
          <a:lstStyle/>
          <a:p>
            <a:r>
              <a:rPr kumimoji="1" lang="en-US" altLang="zh-CN" dirty="0"/>
              <a:t>2019 </a:t>
            </a:r>
            <a:r>
              <a:rPr kumimoji="1" lang="en-US" altLang="zh-CN" dirty="0" err="1"/>
              <a:t>DevFest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6369633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84FC89-2E56-F348-B914-37D905571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TS</a:t>
            </a:r>
            <a:r>
              <a:rPr kumimoji="1" lang="zh-CN" altLang="en-US" dirty="0"/>
              <a:t> 的设计目标与非目标（摘要）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5CC8EB2-B5F6-8D4C-AAA8-97F5A73C03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graphicFrame>
        <p:nvGraphicFramePr>
          <p:cNvPr id="8" name="内容占位符 7">
            <a:extLst>
              <a:ext uri="{FF2B5EF4-FFF2-40B4-BE49-F238E27FC236}">
                <a16:creationId xmlns:a16="http://schemas.microsoft.com/office/drawing/2014/main" id="{4A680F47-3C26-2141-8A9E-E047A69553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2598769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矩形 6">
            <a:extLst>
              <a:ext uri="{FF2B5EF4-FFF2-40B4-BE49-F238E27FC236}">
                <a16:creationId xmlns:a16="http://schemas.microsoft.com/office/drawing/2014/main" id="{2FE96C5F-0B3B-AE4D-97BB-E1627DB0957A}"/>
              </a:ext>
            </a:extLst>
          </p:cNvPr>
          <p:cNvSpPr/>
          <p:nvPr/>
        </p:nvSpPr>
        <p:spPr>
          <a:xfrm>
            <a:off x="267891" y="800584"/>
            <a:ext cx="8602992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dirty="0">
                <a:hlinkClick r:id="rId7"/>
              </a:rPr>
              <a:t>https://github.com/Microsoft/TypeScript/wiki/TypeScript-Design-Goals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3928197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454843-3D75-B742-BBFC-65EF2E4AE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主要语法特性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0715DBF-67A4-1F48-8F56-75B74DEA62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11F967C6-B9FE-DF43-A13F-C19286158F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530765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711739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6BD3BA-AE9E-9449-88FB-B0D16569E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RxJS</a:t>
            </a:r>
            <a:r>
              <a:rPr kumimoji="1" lang="zh-CN" altLang="en-US" dirty="0"/>
              <a:t> 概述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50027B0-8992-4549-AB7D-76FE222CD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5FBD15D-148F-F448-919C-0180AB97FB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886239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45F492-7A8A-EB49-967C-8D8534BDC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RxJS</a:t>
            </a:r>
            <a:r>
              <a:rPr kumimoji="1" lang="zh-CN" altLang="en-US" dirty="0"/>
              <a:t> 是什么？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C95D3C9-4FDD-2748-A15F-1396BC307E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5CA77C56-B5A5-1248-9FC0-CB008B3105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0444835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1413614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92EF93-8D68-C64F-9EB2-AAF2301B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思维模式转换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E1131DF-B39C-8D4C-9737-2F528C23D3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4A9774A2-FFDB-9A4A-9F44-B14BAB545C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1996305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695233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4D0C6E-E632-F44B-8482-6DC293E80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认识弹珠图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5912315C-8F9B-4248-A4E6-DB1B9E393731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2"/>
          <a:stretch>
            <a:fillRect/>
          </a:stretch>
        </p:blipFill>
        <p:spPr>
          <a:xfrm>
            <a:off x="342900" y="1508125"/>
            <a:ext cx="4064000" cy="2514600"/>
          </a:xfrm>
          <a:prstGeom prst="rect">
            <a:avLst/>
          </a:prstGeom>
        </p:spPr>
      </p:pic>
      <p:graphicFrame>
        <p:nvGraphicFramePr>
          <p:cNvPr id="8" name="内容占位符 7">
            <a:extLst>
              <a:ext uri="{FF2B5EF4-FFF2-40B4-BE49-F238E27FC236}">
                <a16:creationId xmlns:a16="http://schemas.microsoft.com/office/drawing/2014/main" id="{136F967B-09C9-724D-ABCC-41A4AD65A1AB}"/>
              </a:ext>
            </a:extLst>
          </p:cNvPr>
          <p:cNvGraphicFramePr>
            <a:graphicFrameLocks noGrp="1"/>
          </p:cNvGraphicFramePr>
          <p:nvPr>
            <p:ph idx="12"/>
          </p:nvPr>
        </p:nvGraphicFramePr>
        <p:xfrm>
          <a:off x="4689475" y="750888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83F8072-D467-CE48-933B-39434E41167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205222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57C59-F1A8-8749-BD65-B5E029B70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要点与坑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15A5CA0-622F-EA43-A654-BCF396E6B3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D72877A5-17AD-9D40-B6F4-2C745DFB6A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3793268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0991481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5F50C0-BA6F-D241-A9D3-DE535501E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MVVM</a:t>
            </a:r>
            <a:r>
              <a:rPr kumimoji="1" lang="zh-CN" altLang="en-US" dirty="0"/>
              <a:t> 概述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632660-652E-7A49-A96E-3EB763AF9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011CC8-744C-BE4C-AD71-4A901F74B3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A145B-76F8-A746-AB6C-FA2BECAF3241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50106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B1BD64-F0F0-3F4E-A5B7-042675B66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架构模式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MVVM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63C5D44-D39C-BF40-9AB9-886C11EF56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1951CC94-43EA-AD4B-AA7C-30E64C0516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6088201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5454905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B42124-E035-0A42-96CA-030D780D4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宏观架构</a:t>
            </a:r>
          </a:p>
        </p:txBody>
      </p:sp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7731B7C9-2093-B149-8B70-977E54EEAD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1753" y="920892"/>
            <a:ext cx="7760493" cy="3946765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823E69-9CE0-3B4D-B398-E27EC5C32B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4325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7370B8-D453-9246-B7CF-A61B77704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理想与现实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8F73A9-2035-B147-869B-B3325D0FB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9F69DFF-C6FD-074B-BE00-E6606BB0D4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49619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8F9F07-6F05-2544-98AE-1C1E768F9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思维模式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24B4608-F26F-B04C-85B9-BE00AC16CD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AE6D96AE-7196-FF46-B661-3355DF55DF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1695312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8168383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ED048C-2279-5643-AA18-5730EC66E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组件概述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5AAD2E-3674-444D-83D8-2D1059040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100C91-3CA7-9F49-9BDB-118E8E024D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A145B-76F8-A746-AB6C-FA2BECAF3241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428894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47750F-3D71-4541-8F52-EA945EFCE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前端开发过程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77A8CA1-BB92-524E-A7CF-AEB3289B55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26790F4B-6DEA-AF4D-9624-36983B7B02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3197746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2425524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7620E-72C9-3547-85A3-55D889EB3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界面开发过程（一）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4910680-C03C-7C4F-BAFA-B2BB2050D2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pic>
        <p:nvPicPr>
          <p:cNvPr id="8" name="图片 7" descr="图片包含 游戏机&#10;&#10;描述已自动生成">
            <a:extLst>
              <a:ext uri="{FF2B5EF4-FFF2-40B4-BE49-F238E27FC236}">
                <a16:creationId xmlns:a16="http://schemas.microsoft.com/office/drawing/2014/main" id="{E154613E-08E0-7641-B8CF-493F4FD14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223" y="1061963"/>
            <a:ext cx="6083554" cy="442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39248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7620E-72C9-3547-85A3-55D889EB3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界面开发过程（二）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4910680-C03C-7C4F-BAFA-B2BB2050D2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pic>
        <p:nvPicPr>
          <p:cNvPr id="5" name="图片 4" descr="手机屏幕的截图&#10;&#10;描述已自动生成">
            <a:extLst>
              <a:ext uri="{FF2B5EF4-FFF2-40B4-BE49-F238E27FC236}">
                <a16:creationId xmlns:a16="http://schemas.microsoft.com/office/drawing/2014/main" id="{FA6D7B35-602B-CD41-9B18-FA966AA2F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223" y="917947"/>
            <a:ext cx="6083554" cy="442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393834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7620E-72C9-3547-85A3-55D889EB3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界面开发过程（三）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4910680-C03C-7C4F-BAFA-B2BB2050D2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pic>
        <p:nvPicPr>
          <p:cNvPr id="5" name="图片 4" descr="电脑屏幕截图&#10;&#10;描述已自动生成">
            <a:extLst>
              <a:ext uri="{FF2B5EF4-FFF2-40B4-BE49-F238E27FC236}">
                <a16:creationId xmlns:a16="http://schemas.microsoft.com/office/drawing/2014/main" id="{B6EC3BD3-665F-5546-AB8C-6000D4817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996" y="989955"/>
            <a:ext cx="6160008" cy="948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730082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7620E-72C9-3547-85A3-55D889EB3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界面开发过程（四）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4910680-C03C-7C4F-BAFA-B2BB2050D2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pic>
        <p:nvPicPr>
          <p:cNvPr id="5" name="图片 4" descr="电脑萤幕的截图&#10;&#10;描述已自动生成">
            <a:extLst>
              <a:ext uri="{FF2B5EF4-FFF2-40B4-BE49-F238E27FC236}">
                <a16:creationId xmlns:a16="http://schemas.microsoft.com/office/drawing/2014/main" id="{791FEE95-B970-9E4F-A715-A57302DF3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996" y="989955"/>
            <a:ext cx="6160008" cy="961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913762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D883EA-A849-1545-B175-360FE18C2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所以</a:t>
            </a:r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F55B7F-84A9-8C4F-9F05-7985F663B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BB9E7A-BCE8-9949-B564-6604A4D120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A145B-76F8-A746-AB6C-FA2BECAF3241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062969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0839BF-2E59-574E-B66C-EFE16026B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什么是界面？</a:t>
            </a:r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403ADA5A-34A8-A74E-9D76-7B81FF974045}"/>
              </a:ext>
            </a:extLst>
          </p:cNvPr>
          <p:cNvGraphicFramePr>
            <a:graphicFrameLocks noGrp="1"/>
          </p:cNvGraphicFramePr>
          <p:nvPr>
            <p:ph idx="11"/>
          </p:nvPr>
        </p:nvGraphicFramePr>
        <p:xfrm>
          <a:off x="284163" y="750888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内容占位符 6">
            <a:extLst>
              <a:ext uri="{FF2B5EF4-FFF2-40B4-BE49-F238E27FC236}">
                <a16:creationId xmlns:a16="http://schemas.microsoft.com/office/drawing/2014/main" id="{8FF502D5-143D-4841-AC4D-1358DBE32F6D}"/>
              </a:ext>
            </a:extLst>
          </p:cNvPr>
          <p:cNvGraphicFramePr>
            <a:graphicFrameLocks noGrp="1"/>
          </p:cNvGraphicFramePr>
          <p:nvPr>
            <p:ph idx="12"/>
          </p:nvPr>
        </p:nvGraphicFramePr>
        <p:xfrm>
          <a:off x="4689475" y="750888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4F6F077-7804-B24C-9557-F77F12FC011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791060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217BA1-22F6-1145-A270-906406645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什么是组件？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F5E18AA-E4A0-4341-85BD-9C6E48820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EDE2DB13-A50A-2F4B-B991-C7F3289A1D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860072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593125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16E4BA-3EFE-A641-88E5-F63EC3C28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祖传代码的窘境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1E56AEF-44F2-3045-870A-CDF43FB6DD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49412773-0D56-C54E-B475-09F8A4108D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6662816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273986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4C340-F04F-5249-B8EA-BE2584E22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Angular</a:t>
            </a:r>
            <a:r>
              <a:rPr kumimoji="1" lang="zh-CN" altLang="en-US" dirty="0"/>
              <a:t> 中的组件三要素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851915D-CB8E-EB42-B028-6C2E93A2A5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7C988E27-BBB4-954F-8182-34958C3110D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42296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9D8CDB-3C5E-3A49-A762-466544696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服务与</a:t>
            </a:r>
            <a:r>
              <a:rPr kumimoji="1" lang="en-US" altLang="zh-CN" dirty="0"/>
              <a:t>DI</a:t>
            </a:r>
            <a:r>
              <a:rPr kumimoji="1" lang="zh-CN" altLang="en-US" dirty="0"/>
              <a:t>概述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806FEB-019A-D14B-A840-72E5A8625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48F335-8603-4046-A3BC-58D9EA5E92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A145B-76F8-A746-AB6C-FA2BECAF3241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05993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7C9EC9-AB0F-1E46-8457-676D62DF7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和 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 中 </a:t>
            </a:r>
            <a:r>
              <a:rPr kumimoji="1" lang="en-US" altLang="zh-CN" dirty="0"/>
              <a:t>DI</a:t>
            </a:r>
            <a:r>
              <a:rPr kumimoji="1" lang="zh-CN" altLang="en-US" dirty="0"/>
              <a:t> 的差异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7D4AA96-2F5C-D942-91CC-1B16818361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FD8A873B-D2BF-AD4A-89D8-6E4FB70174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3633312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0829377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55F889-3093-A648-846B-859A1355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表单概述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8B9CDF-1DAD-8940-BFDA-DA25E684B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7AD50E-1D74-234B-B546-949DC67625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A145B-76F8-A746-AB6C-FA2BECAF3241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917372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表单是大多数商业应用的核心</a:t>
            </a:r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76179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表单有哪些关注点？</a:t>
            </a:r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graphicFrame>
        <p:nvGraphicFramePr>
          <p:cNvPr id="8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2511598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7174883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B36DBB-C9D2-474B-BEDB-5D8BB3DFB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表单的核心概念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F273F2C-FC07-664E-8D67-1CD9C8AA50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BA71FC16-F49A-214C-A9C5-0EA66ADDFE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3599195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8063188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表单技术的分类</a:t>
            </a: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1"/>
            <p:extLst>
              <p:ext uri="{D42A27DB-BD31-4B8C-83A1-F6EECF244321}">
                <p14:modId xmlns:p14="http://schemas.microsoft.com/office/powerpoint/2010/main" val="69767573"/>
              </p:ext>
            </p:extLst>
          </p:nvPr>
        </p:nvGraphicFramePr>
        <p:xfrm>
          <a:off x="289323" y="962968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内容占位符 6"/>
          <p:cNvGraphicFramePr>
            <a:graphicFrameLocks noGrp="1"/>
          </p:cNvGraphicFramePr>
          <p:nvPr>
            <p:ph idx="12"/>
            <p:extLst>
              <p:ext uri="{D42A27DB-BD31-4B8C-83A1-F6EECF244321}">
                <p14:modId xmlns:p14="http://schemas.microsoft.com/office/powerpoint/2010/main" val="707123944"/>
              </p:ext>
            </p:extLst>
          </p:nvPr>
        </p:nvGraphicFramePr>
        <p:xfrm>
          <a:off x="4694635" y="1011933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幻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E825B1B9-69A8-8E40-B7B5-DF01D1B6026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57476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场景选择</a:t>
            </a: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1"/>
            <p:extLst>
              <p:ext uri="{D42A27DB-BD31-4B8C-83A1-F6EECF244321}">
                <p14:modId xmlns:p14="http://schemas.microsoft.com/office/powerpoint/2010/main" val="4281994946"/>
              </p:ext>
            </p:extLst>
          </p:nvPr>
        </p:nvGraphicFramePr>
        <p:xfrm>
          <a:off x="284163" y="750888"/>
          <a:ext cx="4181475" cy="3335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内容占位符 6"/>
          <p:cNvGraphicFramePr>
            <a:graphicFrameLocks noGrp="1"/>
          </p:cNvGraphicFramePr>
          <p:nvPr>
            <p:ph idx="12"/>
            <p:extLst>
              <p:ext uri="{D42A27DB-BD31-4B8C-83A1-F6EECF244321}">
                <p14:modId xmlns:p14="http://schemas.microsoft.com/office/powerpoint/2010/main" val="2545700042"/>
              </p:ext>
            </p:extLst>
          </p:nvPr>
        </p:nvGraphicFramePr>
        <p:xfrm>
          <a:off x="4689475" y="750888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幻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E825B1B9-69A8-8E40-B7B5-DF01D1B60262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1907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5B717D-4417-E246-8D22-24AD62BA1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学习路径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C396F1E-3F0B-8C44-A01F-941FF66A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B85B3EC-5F3D-3A4B-847A-C2E872B38A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A145B-76F8-A746-AB6C-FA2BECAF3241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22444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7875883-D7E4-FF4B-BB2D-1F56129124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55659DA-0356-E54D-9395-C0835C5D1159}"/>
              </a:ext>
            </a:extLst>
          </p:cNvPr>
          <p:cNvSpPr txBox="1"/>
          <p:nvPr/>
        </p:nvSpPr>
        <p:spPr>
          <a:xfrm>
            <a:off x="0" y="917947"/>
            <a:ext cx="9144000" cy="29059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CN" altLang="en-US" sz="3200" dirty="0">
                <a:latin typeface="+mj-ea"/>
                <a:ea typeface="+mj-ea"/>
              </a:rPr>
              <a:t>总之</a:t>
            </a:r>
            <a:endParaRPr kumimoji="1" lang="en-US" altLang="zh-CN" sz="3200" dirty="0">
              <a:latin typeface="+mj-ea"/>
              <a:ea typeface="+mj-ea"/>
            </a:endParaRPr>
          </a:p>
          <a:p>
            <a:pPr>
              <a:lnSpc>
                <a:spcPct val="200000"/>
              </a:lnSpc>
            </a:pPr>
            <a:r>
              <a:rPr kumimoji="1" lang="zh-CN" altLang="en-US" sz="3200" dirty="0">
                <a:latin typeface="+mj-ea"/>
                <a:ea typeface="+mj-ea"/>
              </a:rPr>
              <a:t>理想很丰满</a:t>
            </a:r>
            <a:endParaRPr kumimoji="1" lang="en-US" altLang="zh-CN" sz="3200" dirty="0">
              <a:latin typeface="+mj-ea"/>
              <a:ea typeface="+mj-ea"/>
            </a:endParaRPr>
          </a:p>
          <a:p>
            <a:pPr>
              <a:lnSpc>
                <a:spcPct val="200000"/>
              </a:lnSpc>
            </a:pPr>
            <a:r>
              <a:rPr kumimoji="1" lang="zh-CN" altLang="en-US" sz="3200" dirty="0">
                <a:latin typeface="+mj-ea"/>
                <a:ea typeface="+mj-ea"/>
              </a:rPr>
              <a:t>现实很骨感</a:t>
            </a:r>
          </a:p>
        </p:txBody>
      </p:sp>
    </p:spTree>
    <p:extLst>
      <p:ext uri="{BB962C8B-B14F-4D97-AF65-F5344CB8AC3E}">
        <p14:creationId xmlns:p14="http://schemas.microsoft.com/office/powerpoint/2010/main" val="3815923064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A4C662-6C58-5645-9067-72866A830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学习路径</a:t>
            </a:r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31AEBFFA-1194-2F4E-A158-9B66D9E4FEFF}"/>
              </a:ext>
            </a:extLst>
          </p:cNvPr>
          <p:cNvGraphicFramePr>
            <a:graphicFrameLocks noGrp="1"/>
          </p:cNvGraphicFramePr>
          <p:nvPr>
            <p:ph idx="11"/>
          </p:nvPr>
        </p:nvGraphicFramePr>
        <p:xfrm>
          <a:off x="284163" y="750888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88CA5964-01DA-B149-AFF9-0F5570E8C5B2}"/>
              </a:ext>
            </a:extLst>
          </p:cNvPr>
          <p:cNvGraphicFramePr>
            <a:graphicFrameLocks noGrp="1"/>
          </p:cNvGraphicFramePr>
          <p:nvPr>
            <p:ph idx="12"/>
            <p:extLst>
              <p:ext uri="{D42A27DB-BD31-4B8C-83A1-F6EECF244321}">
                <p14:modId xmlns:p14="http://schemas.microsoft.com/office/powerpoint/2010/main" val="1908426252"/>
              </p:ext>
            </p:extLst>
          </p:nvPr>
        </p:nvGraphicFramePr>
        <p:xfrm>
          <a:off x="4689475" y="750888"/>
          <a:ext cx="4181475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3189CD2-4900-4C4A-84A0-EE87FB00D29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426403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C6900E9-FAFC-8D48-A20D-CE8F4BBC2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谢谢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2821BAA-67E1-3941-BA75-90B3FC561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河水既不像老牛说的那么浅</a:t>
            </a:r>
            <a:endParaRPr kumimoji="1" lang="en-US" altLang="zh-CN" dirty="0"/>
          </a:p>
          <a:p>
            <a:r>
              <a:rPr kumimoji="1" lang="zh-CN" altLang="en-US" dirty="0"/>
              <a:t>也不像松鼠说的那么深</a:t>
            </a:r>
            <a:endParaRPr kumimoji="1"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A02582-6A91-664F-A44D-58938205AAE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955088" y="4886325"/>
            <a:ext cx="188912" cy="153988"/>
          </a:xfrm>
        </p:spPr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1500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F2394D-969E-474B-AE43-BF51724ED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老大难问题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D4F3B4-D229-D24F-A17A-37336B891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BB91B4E-F24E-0C44-9BCA-A28D388139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2537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181B1A-2790-554F-A3E0-B790679E1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招聘之难题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8FD8CBC-35B8-6347-AFD1-5A7B8AAC95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998293DC-A634-014B-B68D-CDB0CFA925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042107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800412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B6DF7-485C-DF4D-A199-CDBBBBBDA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问题的本质是什么？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9C7EE79-E22E-4442-8869-4A601BD8BB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C6CED283-52B8-264A-994E-42DE9EEEEB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0362875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60069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0546BD-66DA-024C-B75C-DA9F3D654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怎么办？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4660371-CE04-8D46-82FF-025519DD82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62291460-F322-A147-BDF5-4DEEED453B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8187599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288518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tw-gray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:a14="http://schemas.microsoft.com/office/drawing/2010/main" xmlns="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1FCD4DCC-C968-E647-BF8F-1C5D6BF32B6C}" vid="{ABD3AA0F-D34D-B940-B3F8-B70B8BB23CB5}"/>
    </a:ext>
  </a:extLst>
</a:theme>
</file>

<file path=ppt/theme/theme2.xml><?xml version="1.0" encoding="utf-8"?>
<a:theme xmlns:a="http://schemas.openxmlformats.org/drawingml/2006/main" name="tw-brown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:a14="http://schemas.microsoft.com/office/drawing/2010/main" xmlns="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1FCD4DCC-C968-E647-BF8F-1C5D6BF32B6C}" vid="{200503CF-3581-8341-BCD0-5A205B776DEA}"/>
    </a:ext>
  </a:extLst>
</a:theme>
</file>

<file path=ppt/theme/theme3.xml><?xml version="1.0" encoding="utf-8"?>
<a:theme xmlns:a="http://schemas.openxmlformats.org/drawingml/2006/main" name="tw-green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:a14="http://schemas.microsoft.com/office/drawing/2010/main" xmlns="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1FCD4DCC-C968-E647-BF8F-1C5D6BF32B6C}" vid="{07AA22BE-017A-864A-B9F4-1DB4B7BA6052}"/>
    </a:ext>
  </a:extLst>
</a:theme>
</file>

<file path=ppt/theme/theme4.xml><?xml version="1.0" encoding="utf-8"?>
<a:theme xmlns:a="http://schemas.openxmlformats.org/drawingml/2006/main" name="tw-blue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:a14="http://schemas.microsoft.com/office/drawing/2010/main" xmlns="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1FCD4DCC-C968-E647-BF8F-1C5D6BF32B6C}" vid="{84EADDA9-1895-8040-9037-4627AB291483}"/>
    </a:ext>
  </a:extLst>
</a:theme>
</file>

<file path=ppt/theme/theme5.xml><?xml version="1.0" encoding="utf-8"?>
<a:theme xmlns:a="http://schemas.openxmlformats.org/drawingml/2006/main" name="tw-orange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:a14="http://schemas.microsoft.com/office/drawing/2010/main" xmlns="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1FCD4DCC-C968-E647-BF8F-1C5D6BF32B6C}" vid="{EBF7323D-2310-694A-A020-B576CDE66233}"/>
    </a:ext>
  </a:extLst>
</a:theme>
</file>

<file path=ppt/theme/theme6.xml><?xml version="1.0" encoding="utf-8"?>
<a:theme xmlns:a="http://schemas.openxmlformats.org/drawingml/2006/main" name="tw-pink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:a14="http://schemas.microsoft.com/office/drawing/2010/main" xmlns="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1FCD4DCC-C968-E647-BF8F-1C5D6BF32B6C}" vid="{1E015971-354C-184A-BEA7-A3B723C03B0D}"/>
    </a:ext>
  </a:extLst>
</a:theme>
</file>

<file path=ppt/theme/theme7.xml><?xml version="1.0" encoding="utf-8"?>
<a:theme xmlns:a="http://schemas.openxmlformats.org/drawingml/2006/main" name="tw-magenta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:a14="http://schemas.microsoft.com/office/drawing/2010/main" xmlns="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1FCD4DCC-C968-E647-BF8F-1C5D6BF32B6C}" vid="{B18D7192-E534-D647-94CD-BE774382877B}"/>
    </a:ext>
  </a:extLst>
</a:theme>
</file>

<file path=ppt/theme/theme8.xml><?xml version="1.0" encoding="utf-8"?>
<a:theme xmlns:a="http://schemas.openxmlformats.org/drawingml/2006/main" name="huawei">
  <a:themeElements>
    <a:clrScheme name="红色">
      <a:dk1>
        <a:srgbClr val="202120"/>
      </a:dk1>
      <a:lt1>
        <a:srgbClr val="FFFFFF"/>
      </a:lt1>
      <a:dk2>
        <a:srgbClr val="464746"/>
      </a:dk2>
      <a:lt2>
        <a:srgbClr val="EEECE1"/>
      </a:lt2>
      <a:accent1>
        <a:srgbClr val="C9394A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:a14="http://schemas.microsoft.com/office/drawing/2010/main" xmlns="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1FCD4DCC-C968-E647-BF8F-1C5D6BF32B6C}" vid="{78C29FF4-DF28-E347-BE62-B819700AE8E0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0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1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2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3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4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2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3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4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5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6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7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8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9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tw-gray</Template>
  <TotalTime>7864</TotalTime>
  <Pages>0</Pages>
  <Words>1873</Words>
  <Characters>0</Characters>
  <Application>Microsoft Macintosh PowerPoint</Application>
  <PresentationFormat>自定义</PresentationFormat>
  <Lines>0</Lines>
  <Paragraphs>367</Paragraphs>
  <Slides>51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8</vt:i4>
      </vt:variant>
      <vt:variant>
        <vt:lpstr>幻灯片标题</vt:lpstr>
      </vt:variant>
      <vt:variant>
        <vt:i4>51</vt:i4>
      </vt:variant>
    </vt:vector>
  </HeadingPairs>
  <TitlesOfParts>
    <vt:vector size="69" baseType="lpstr">
      <vt:lpstr>冬青黑体简体中文 W3</vt:lpstr>
      <vt:lpstr>微软雅黑</vt:lpstr>
      <vt:lpstr>Hiragino Sans GB W3</vt:lpstr>
      <vt:lpstr>Open Sans Extrabold</vt:lpstr>
      <vt:lpstr>Open Sans Extrabold Italic</vt:lpstr>
      <vt:lpstr>Open Sans Light</vt:lpstr>
      <vt:lpstr>OpenSans-Extrabold</vt:lpstr>
      <vt:lpstr>Calibri</vt:lpstr>
      <vt:lpstr>Lucida Grande</vt:lpstr>
      <vt:lpstr>Wingdings</vt:lpstr>
      <vt:lpstr>tw-gray</vt:lpstr>
      <vt:lpstr>tw-brown</vt:lpstr>
      <vt:lpstr>tw-green</vt:lpstr>
      <vt:lpstr>tw-blue</vt:lpstr>
      <vt:lpstr>tw-orange</vt:lpstr>
      <vt:lpstr>tw-pink</vt:lpstr>
      <vt:lpstr>tw-magenta</vt:lpstr>
      <vt:lpstr>huawei</vt:lpstr>
      <vt:lpstr>License – CC BY 4.0</vt:lpstr>
      <vt:lpstr>Angular For Javaer</vt:lpstr>
      <vt:lpstr>理想与现实</vt:lpstr>
      <vt:lpstr>祖传代码的窘境</vt:lpstr>
      <vt:lpstr>PowerPoint 演示文稿</vt:lpstr>
      <vt:lpstr>老大难问题</vt:lpstr>
      <vt:lpstr>招聘之难题</vt:lpstr>
      <vt:lpstr>问题的本质是什么？</vt:lpstr>
      <vt:lpstr>怎么办？</vt:lpstr>
      <vt:lpstr>你将付出……</vt:lpstr>
      <vt:lpstr>你将获得……</vt:lpstr>
      <vt:lpstr>案例</vt:lpstr>
      <vt:lpstr>从 Java 到 Angular</vt:lpstr>
      <vt:lpstr>类比式学习法</vt:lpstr>
      <vt:lpstr>我的学习曲线</vt:lpstr>
      <vt:lpstr>Angular 的知识点</vt:lpstr>
      <vt:lpstr>三十分钟技术概览</vt:lpstr>
      <vt:lpstr>TypeScript 概述</vt:lpstr>
      <vt:lpstr>TypeScript 是什么？</vt:lpstr>
      <vt:lpstr>TS 的设计目标与非目标（摘要）</vt:lpstr>
      <vt:lpstr>主要语法特性</vt:lpstr>
      <vt:lpstr>RxJS 概述</vt:lpstr>
      <vt:lpstr>RxJS 是什么？</vt:lpstr>
      <vt:lpstr>思维模式转换</vt:lpstr>
      <vt:lpstr>认识弹珠图</vt:lpstr>
      <vt:lpstr>要点与坑</vt:lpstr>
      <vt:lpstr>MVVM 概述</vt:lpstr>
      <vt:lpstr>架构模式 - MVVM</vt:lpstr>
      <vt:lpstr>宏观架构</vt:lpstr>
      <vt:lpstr>思维模式</vt:lpstr>
      <vt:lpstr>组件概述</vt:lpstr>
      <vt:lpstr>前端开发过程</vt:lpstr>
      <vt:lpstr>界面开发过程（一）</vt:lpstr>
      <vt:lpstr>界面开发过程（二）</vt:lpstr>
      <vt:lpstr>界面开发过程（三）</vt:lpstr>
      <vt:lpstr>界面开发过程（四）</vt:lpstr>
      <vt:lpstr>所以……</vt:lpstr>
      <vt:lpstr>什么是界面？</vt:lpstr>
      <vt:lpstr>什么是组件？</vt:lpstr>
      <vt:lpstr>Angular 中的组件三要素</vt:lpstr>
      <vt:lpstr>服务与DI概述</vt:lpstr>
      <vt:lpstr>和 Java 中 DI 的差异</vt:lpstr>
      <vt:lpstr>表单概述</vt:lpstr>
      <vt:lpstr>表单是大多数商业应用的核心</vt:lpstr>
      <vt:lpstr>表单有哪些关注点？</vt:lpstr>
      <vt:lpstr>表单的核心概念</vt:lpstr>
      <vt:lpstr>表单技术的分类</vt:lpstr>
      <vt:lpstr>场景选择</vt:lpstr>
      <vt:lpstr>学习路径</vt:lpstr>
      <vt:lpstr>学习路径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 For Javaer</dc:title>
  <dc:subject/>
  <dc:creator>Zhicheng Wang</dc:creator>
  <cp:keywords/>
  <dc:description/>
  <cp:lastModifiedBy>Zhicheng Wang</cp:lastModifiedBy>
  <cp:revision>123</cp:revision>
  <dcterms:created xsi:type="dcterms:W3CDTF">2019-12-01T11:43:22Z</dcterms:created>
  <dcterms:modified xsi:type="dcterms:W3CDTF">2019-12-08T14:21:57Z</dcterms:modified>
</cp:coreProperties>
</file>